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6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77" r:id="rId9"/>
    <p:sldId id="286" r:id="rId10"/>
    <p:sldId id="274" r:id="rId11"/>
    <p:sldId id="275" r:id="rId12"/>
    <p:sldId id="276" r:id="rId13"/>
    <p:sldId id="285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93721-CCA2-4914-B5B6-E6452F4B69D9}" type="doc">
      <dgm:prSet loTypeId="urn:microsoft.com/office/officeart/2008/layout/AlternatingPictureBlocks" loCatId="list" qsTypeId="urn:microsoft.com/office/officeart/2005/8/quickstyle/simple1" qsCatId="simple" csTypeId="urn:microsoft.com/office/officeart/2005/8/colors/colorful5" csCatId="colorful" phldr="1"/>
      <dgm:spPr/>
    </dgm:pt>
    <dgm:pt modelId="{0E3161CD-224E-4E7A-A045-55F1B36683D9}">
      <dgm:prSet phldrT="[Szöveg]" custT="1"/>
      <dgm:spPr/>
      <dgm:t>
        <a:bodyPr/>
        <a:lstStyle/>
        <a:p>
          <a:pPr algn="ctr"/>
          <a:r>
            <a:rPr lang="hu-HU" sz="2800" b="1" u="sng" dirty="0" smtClean="0"/>
            <a:t>„B” főtevékenység</a:t>
          </a:r>
          <a:endParaRPr lang="hu-HU" sz="2800" b="1" u="sng" dirty="0"/>
        </a:p>
      </dgm:t>
    </dgm:pt>
    <dgm:pt modelId="{A0D42351-FE91-473D-AFD7-454B130F8DF1}" type="parTrans" cxnId="{361AE0A3-B3BE-43AF-95FF-6ACF58D858C0}">
      <dgm:prSet/>
      <dgm:spPr/>
      <dgm:t>
        <a:bodyPr/>
        <a:lstStyle/>
        <a:p>
          <a:pPr algn="ctr"/>
          <a:endParaRPr lang="hu-HU"/>
        </a:p>
      </dgm:t>
    </dgm:pt>
    <dgm:pt modelId="{DD95252D-C970-4187-88CE-660F5F5B4FFE}" type="sibTrans" cxnId="{361AE0A3-B3BE-43AF-95FF-6ACF58D858C0}">
      <dgm:prSet/>
      <dgm:spPr/>
      <dgm:t>
        <a:bodyPr/>
        <a:lstStyle/>
        <a:p>
          <a:pPr algn="ctr"/>
          <a:endParaRPr lang="hu-HU"/>
        </a:p>
      </dgm:t>
    </dgm:pt>
    <dgm:pt modelId="{F4409A39-DFC8-40D4-87FF-A33CB8E8F3FA}">
      <dgm:prSet phldrT="[Szöveg]"/>
      <dgm:spPr/>
      <dgm:t>
        <a:bodyPr/>
        <a:lstStyle/>
        <a:p>
          <a:pPr algn="ctr"/>
          <a:r>
            <a:rPr lang="hu-HU" dirty="0" smtClean="0"/>
            <a:t>Képzés</a:t>
          </a:r>
          <a:endParaRPr lang="hu-HU" dirty="0"/>
        </a:p>
      </dgm:t>
    </dgm:pt>
    <dgm:pt modelId="{93C8DB7C-5200-482A-A08F-D1FE31180611}" type="parTrans" cxnId="{905F8446-5CF8-471F-B39F-9C397FE60F06}">
      <dgm:prSet/>
      <dgm:spPr/>
      <dgm:t>
        <a:bodyPr/>
        <a:lstStyle/>
        <a:p>
          <a:pPr algn="ctr"/>
          <a:endParaRPr lang="hu-HU"/>
        </a:p>
      </dgm:t>
    </dgm:pt>
    <dgm:pt modelId="{EC8F7072-0016-4C06-8B90-699678EAD3CC}" type="sibTrans" cxnId="{905F8446-5CF8-471F-B39F-9C397FE60F06}">
      <dgm:prSet/>
      <dgm:spPr/>
      <dgm:t>
        <a:bodyPr/>
        <a:lstStyle/>
        <a:p>
          <a:pPr algn="ctr"/>
          <a:endParaRPr lang="hu-HU"/>
        </a:p>
      </dgm:t>
    </dgm:pt>
    <dgm:pt modelId="{3CE36A71-C12A-4246-9DF7-115961EF6413}">
      <dgm:prSet phldrT="[Szöveg]"/>
      <dgm:spPr/>
      <dgm:t>
        <a:bodyPr/>
        <a:lstStyle/>
        <a:p>
          <a:pPr algn="ctr"/>
          <a:r>
            <a:rPr lang="hu-HU" dirty="0" smtClean="0"/>
            <a:t>Bér- és bérköltség támogatás</a:t>
          </a:r>
          <a:endParaRPr lang="hu-HU" dirty="0"/>
        </a:p>
      </dgm:t>
    </dgm:pt>
    <dgm:pt modelId="{DC039828-39AB-4B7F-B152-72185E61E0D4}" type="parTrans" cxnId="{BFE41B43-A771-4DDE-A5D0-1361E888C05F}">
      <dgm:prSet/>
      <dgm:spPr/>
      <dgm:t>
        <a:bodyPr/>
        <a:lstStyle/>
        <a:p>
          <a:pPr algn="ctr"/>
          <a:endParaRPr lang="hu-HU"/>
        </a:p>
      </dgm:t>
    </dgm:pt>
    <dgm:pt modelId="{B9FE8B21-75D6-42B9-A3B8-2E4390FF6CF4}" type="sibTrans" cxnId="{BFE41B43-A771-4DDE-A5D0-1361E888C05F}">
      <dgm:prSet/>
      <dgm:spPr/>
      <dgm:t>
        <a:bodyPr/>
        <a:lstStyle/>
        <a:p>
          <a:pPr algn="ctr"/>
          <a:endParaRPr lang="hu-HU"/>
        </a:p>
      </dgm:t>
    </dgm:pt>
    <dgm:pt modelId="{6C910F18-CEA2-433B-ABFF-8BB9A6C17DAC}" type="pres">
      <dgm:prSet presAssocID="{2CE93721-CCA2-4914-B5B6-E6452F4B69D9}" presName="linearFlow" presStyleCnt="0">
        <dgm:presLayoutVars>
          <dgm:dir/>
          <dgm:resizeHandles val="exact"/>
        </dgm:presLayoutVars>
      </dgm:prSet>
      <dgm:spPr/>
    </dgm:pt>
    <dgm:pt modelId="{CA4FB56A-B178-4CA7-B2D2-B3ECEB21A0CB}" type="pres">
      <dgm:prSet presAssocID="{0E3161CD-224E-4E7A-A045-55F1B36683D9}" presName="comp" presStyleCnt="0"/>
      <dgm:spPr/>
    </dgm:pt>
    <dgm:pt modelId="{8AF77122-2E64-4F2B-997F-1B1DE2A36DEA}" type="pres">
      <dgm:prSet presAssocID="{0E3161CD-224E-4E7A-A045-55F1B36683D9}" presName="rect2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6FD652D-7134-4EBE-AA84-816BDB1F8BD6}" type="pres">
      <dgm:prSet presAssocID="{0E3161CD-224E-4E7A-A045-55F1B36683D9}" presName="rect1" presStyleLbl="lnNode1" presStyleIdx="0" presStyleCnt="3"/>
      <dgm:spPr/>
    </dgm:pt>
    <dgm:pt modelId="{B78956E0-D220-4FA9-A37F-B58432BE0B0E}" type="pres">
      <dgm:prSet presAssocID="{DD95252D-C970-4187-88CE-660F5F5B4FFE}" presName="sibTrans" presStyleCnt="0"/>
      <dgm:spPr/>
    </dgm:pt>
    <dgm:pt modelId="{3BBD8347-E9C8-445A-A2D2-E8A1682C5B2A}" type="pres">
      <dgm:prSet presAssocID="{F4409A39-DFC8-40D4-87FF-A33CB8E8F3FA}" presName="comp" presStyleCnt="0"/>
      <dgm:spPr/>
    </dgm:pt>
    <dgm:pt modelId="{CC86581A-3A9F-425D-8FAE-17B6AEB4F169}" type="pres">
      <dgm:prSet presAssocID="{F4409A39-DFC8-40D4-87FF-A33CB8E8F3FA}" presName="rect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778AA53-5845-4A8B-A6B0-6771D8EFC088}" type="pres">
      <dgm:prSet presAssocID="{F4409A39-DFC8-40D4-87FF-A33CB8E8F3FA}" presName="rect1" presStyleLbl="lnNode1" presStyleIdx="1" presStyleCnt="3"/>
      <dgm:spPr/>
    </dgm:pt>
    <dgm:pt modelId="{7CB3C57D-75B6-4432-8CC1-6E76AAD83C43}" type="pres">
      <dgm:prSet presAssocID="{EC8F7072-0016-4C06-8B90-699678EAD3CC}" presName="sibTrans" presStyleCnt="0"/>
      <dgm:spPr/>
    </dgm:pt>
    <dgm:pt modelId="{7930E431-CCB4-4A6F-9777-848191DC476B}" type="pres">
      <dgm:prSet presAssocID="{3CE36A71-C12A-4246-9DF7-115961EF6413}" presName="comp" presStyleCnt="0"/>
      <dgm:spPr/>
    </dgm:pt>
    <dgm:pt modelId="{6CCDAE73-E3D3-48F5-BB5F-2AA34D960ADB}" type="pres">
      <dgm:prSet presAssocID="{3CE36A71-C12A-4246-9DF7-115961EF6413}" presName="rect2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CD17B10-7EB7-42A4-83BB-2E13163A311C}" type="pres">
      <dgm:prSet presAssocID="{3CE36A71-C12A-4246-9DF7-115961EF6413}" presName="rect1" presStyleLbl="lnNode1" presStyleIdx="2" presStyleCnt="3"/>
      <dgm:spPr/>
    </dgm:pt>
  </dgm:ptLst>
  <dgm:cxnLst>
    <dgm:cxn modelId="{ABA7A95F-ACC2-44DD-975B-318FC6CBE87D}" type="presOf" srcId="{3CE36A71-C12A-4246-9DF7-115961EF6413}" destId="{6CCDAE73-E3D3-48F5-BB5F-2AA34D960ADB}" srcOrd="0" destOrd="0" presId="urn:microsoft.com/office/officeart/2008/layout/AlternatingPictureBlocks"/>
    <dgm:cxn modelId="{64968AA7-5EBF-427C-8630-83CC2D1AE97A}" type="presOf" srcId="{0E3161CD-224E-4E7A-A045-55F1B36683D9}" destId="{8AF77122-2E64-4F2B-997F-1B1DE2A36DEA}" srcOrd="0" destOrd="0" presId="urn:microsoft.com/office/officeart/2008/layout/AlternatingPictureBlocks"/>
    <dgm:cxn modelId="{50D2AA4B-266A-47D4-9895-316FD7977892}" type="presOf" srcId="{2CE93721-CCA2-4914-B5B6-E6452F4B69D9}" destId="{6C910F18-CEA2-433B-ABFF-8BB9A6C17DAC}" srcOrd="0" destOrd="0" presId="urn:microsoft.com/office/officeart/2008/layout/AlternatingPictureBlocks"/>
    <dgm:cxn modelId="{361AE0A3-B3BE-43AF-95FF-6ACF58D858C0}" srcId="{2CE93721-CCA2-4914-B5B6-E6452F4B69D9}" destId="{0E3161CD-224E-4E7A-A045-55F1B36683D9}" srcOrd="0" destOrd="0" parTransId="{A0D42351-FE91-473D-AFD7-454B130F8DF1}" sibTransId="{DD95252D-C970-4187-88CE-660F5F5B4FFE}"/>
    <dgm:cxn modelId="{905F8446-5CF8-471F-B39F-9C397FE60F06}" srcId="{2CE93721-CCA2-4914-B5B6-E6452F4B69D9}" destId="{F4409A39-DFC8-40D4-87FF-A33CB8E8F3FA}" srcOrd="1" destOrd="0" parTransId="{93C8DB7C-5200-482A-A08F-D1FE31180611}" sibTransId="{EC8F7072-0016-4C06-8B90-699678EAD3CC}"/>
    <dgm:cxn modelId="{46170E7A-9836-48AC-A3D8-DCB4DBC56092}" type="presOf" srcId="{F4409A39-DFC8-40D4-87FF-A33CB8E8F3FA}" destId="{CC86581A-3A9F-425D-8FAE-17B6AEB4F169}" srcOrd="0" destOrd="0" presId="urn:microsoft.com/office/officeart/2008/layout/AlternatingPictureBlocks"/>
    <dgm:cxn modelId="{BFE41B43-A771-4DDE-A5D0-1361E888C05F}" srcId="{2CE93721-CCA2-4914-B5B6-E6452F4B69D9}" destId="{3CE36A71-C12A-4246-9DF7-115961EF6413}" srcOrd="2" destOrd="0" parTransId="{DC039828-39AB-4B7F-B152-72185E61E0D4}" sibTransId="{B9FE8B21-75D6-42B9-A3B8-2E4390FF6CF4}"/>
    <dgm:cxn modelId="{5D78C0F5-D05D-4054-9BA3-95119AF1A8CE}" type="presParOf" srcId="{6C910F18-CEA2-433B-ABFF-8BB9A6C17DAC}" destId="{CA4FB56A-B178-4CA7-B2D2-B3ECEB21A0CB}" srcOrd="0" destOrd="0" presId="urn:microsoft.com/office/officeart/2008/layout/AlternatingPictureBlocks"/>
    <dgm:cxn modelId="{6FA46150-46E9-4D68-B8D5-0242CCFD6732}" type="presParOf" srcId="{CA4FB56A-B178-4CA7-B2D2-B3ECEB21A0CB}" destId="{8AF77122-2E64-4F2B-997F-1B1DE2A36DEA}" srcOrd="0" destOrd="0" presId="urn:microsoft.com/office/officeart/2008/layout/AlternatingPictureBlocks"/>
    <dgm:cxn modelId="{44BB024B-3AC0-4D04-A6A2-3FFF623FDEEB}" type="presParOf" srcId="{CA4FB56A-B178-4CA7-B2D2-B3ECEB21A0CB}" destId="{C6FD652D-7134-4EBE-AA84-816BDB1F8BD6}" srcOrd="1" destOrd="0" presId="urn:microsoft.com/office/officeart/2008/layout/AlternatingPictureBlocks"/>
    <dgm:cxn modelId="{9B46D907-0605-4D60-AFD7-C7BA7FE405F9}" type="presParOf" srcId="{6C910F18-CEA2-433B-ABFF-8BB9A6C17DAC}" destId="{B78956E0-D220-4FA9-A37F-B58432BE0B0E}" srcOrd="1" destOrd="0" presId="urn:microsoft.com/office/officeart/2008/layout/AlternatingPictureBlocks"/>
    <dgm:cxn modelId="{30AA591D-7A4D-459E-8F7D-81F4FF319F96}" type="presParOf" srcId="{6C910F18-CEA2-433B-ABFF-8BB9A6C17DAC}" destId="{3BBD8347-E9C8-445A-A2D2-E8A1682C5B2A}" srcOrd="2" destOrd="0" presId="urn:microsoft.com/office/officeart/2008/layout/AlternatingPictureBlocks"/>
    <dgm:cxn modelId="{CF183CA3-2E2F-4D92-BAA1-0128931D7B27}" type="presParOf" srcId="{3BBD8347-E9C8-445A-A2D2-E8A1682C5B2A}" destId="{CC86581A-3A9F-425D-8FAE-17B6AEB4F169}" srcOrd="0" destOrd="0" presId="urn:microsoft.com/office/officeart/2008/layout/AlternatingPictureBlocks"/>
    <dgm:cxn modelId="{8A424C83-C56E-4087-A1EE-82FCE2433A87}" type="presParOf" srcId="{3BBD8347-E9C8-445A-A2D2-E8A1682C5B2A}" destId="{A778AA53-5845-4A8B-A6B0-6771D8EFC088}" srcOrd="1" destOrd="0" presId="urn:microsoft.com/office/officeart/2008/layout/AlternatingPictureBlocks"/>
    <dgm:cxn modelId="{1E730E85-2DD1-4B28-BE9E-4B1DF99D5C81}" type="presParOf" srcId="{6C910F18-CEA2-433B-ABFF-8BB9A6C17DAC}" destId="{7CB3C57D-75B6-4432-8CC1-6E76AAD83C43}" srcOrd="3" destOrd="0" presId="urn:microsoft.com/office/officeart/2008/layout/AlternatingPictureBlocks"/>
    <dgm:cxn modelId="{3F2AB41A-1068-42AB-A657-2201BB422BD3}" type="presParOf" srcId="{6C910F18-CEA2-433B-ABFF-8BB9A6C17DAC}" destId="{7930E431-CCB4-4A6F-9777-848191DC476B}" srcOrd="4" destOrd="0" presId="urn:microsoft.com/office/officeart/2008/layout/AlternatingPictureBlocks"/>
    <dgm:cxn modelId="{0CB39345-38D7-4AAE-8258-AA169F0BA727}" type="presParOf" srcId="{7930E431-CCB4-4A6F-9777-848191DC476B}" destId="{6CCDAE73-E3D3-48F5-BB5F-2AA34D960ADB}" srcOrd="0" destOrd="0" presId="urn:microsoft.com/office/officeart/2008/layout/AlternatingPictureBlocks"/>
    <dgm:cxn modelId="{19583281-E30B-4105-B530-E880D19618AC}" type="presParOf" srcId="{7930E431-CCB4-4A6F-9777-848191DC476B}" destId="{ECD17B10-7EB7-42A4-83BB-2E13163A311C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0AA87C-30E9-4DED-AD3E-2DC0285F4CB3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FE6F96CE-AC95-409D-B022-D5BE6ED3DE66}">
      <dgm:prSet phldrT="[Szöveg]"/>
      <dgm:spPr/>
      <dgm:t>
        <a:bodyPr/>
        <a:lstStyle/>
        <a:p>
          <a:r>
            <a:rPr lang="hu-HU" b="1" dirty="0" smtClean="0">
              <a:solidFill>
                <a:srgbClr val="0070C0"/>
              </a:solidFill>
            </a:rPr>
            <a:t>KH képzési lista megalapozása</a:t>
          </a:r>
          <a:endParaRPr lang="hu-HU" b="1" dirty="0">
            <a:solidFill>
              <a:srgbClr val="0070C0"/>
            </a:solidFill>
          </a:endParaRPr>
        </a:p>
      </dgm:t>
    </dgm:pt>
    <dgm:pt modelId="{DDEEDF4C-51B8-4C17-BFC7-D869C22F90EF}" type="parTrans" cxnId="{7B6E7F46-D4AE-4F9D-99B9-6F2168D5D577}">
      <dgm:prSet/>
      <dgm:spPr/>
      <dgm:t>
        <a:bodyPr/>
        <a:lstStyle/>
        <a:p>
          <a:endParaRPr lang="hu-HU"/>
        </a:p>
      </dgm:t>
    </dgm:pt>
    <dgm:pt modelId="{11E0CCF5-171D-4F67-9530-B81D36F49A8D}" type="sibTrans" cxnId="{7B6E7F46-D4AE-4F9D-99B9-6F2168D5D577}">
      <dgm:prSet/>
      <dgm:spPr/>
      <dgm:t>
        <a:bodyPr/>
        <a:lstStyle/>
        <a:p>
          <a:endParaRPr lang="hu-HU"/>
        </a:p>
      </dgm:t>
    </dgm:pt>
    <dgm:pt modelId="{B719ECEC-4B31-4536-8820-56270AEA590A}">
      <dgm:prSet phldrT="[Szöveg]"/>
      <dgm:spPr/>
      <dgm:t>
        <a:bodyPr/>
        <a:lstStyle/>
        <a:p>
          <a:r>
            <a:rPr lang="hu-HU" dirty="0" smtClean="0">
              <a:solidFill>
                <a:srgbClr val="0070C0"/>
              </a:solidFill>
            </a:rPr>
            <a:t>KH saját információi</a:t>
          </a:r>
          <a:endParaRPr lang="hu-HU" dirty="0">
            <a:solidFill>
              <a:srgbClr val="0070C0"/>
            </a:solidFill>
          </a:endParaRPr>
        </a:p>
      </dgm:t>
    </dgm:pt>
    <dgm:pt modelId="{C25E17EA-BE45-400F-B200-4D040EA8D916}" type="parTrans" cxnId="{2F5F6920-F7D8-4BE9-A714-048081E564BF}">
      <dgm:prSet/>
      <dgm:spPr/>
      <dgm:t>
        <a:bodyPr/>
        <a:lstStyle/>
        <a:p>
          <a:endParaRPr lang="hu-HU"/>
        </a:p>
      </dgm:t>
    </dgm:pt>
    <dgm:pt modelId="{64EC3F9E-31B0-44D9-A475-D47910C1B25A}" type="sibTrans" cxnId="{2F5F6920-F7D8-4BE9-A714-048081E564BF}">
      <dgm:prSet/>
      <dgm:spPr/>
      <dgm:t>
        <a:bodyPr/>
        <a:lstStyle/>
        <a:p>
          <a:endParaRPr lang="hu-HU"/>
        </a:p>
      </dgm:t>
    </dgm:pt>
    <dgm:pt modelId="{ED8B0FBF-B872-4BF1-B759-5FF2289BE763}">
      <dgm:prSet phldrT="[Szöveg]"/>
      <dgm:spPr/>
      <dgm:t>
        <a:bodyPr/>
        <a:lstStyle/>
        <a:p>
          <a:r>
            <a:rPr lang="hu-HU" dirty="0" smtClean="0">
              <a:solidFill>
                <a:srgbClr val="0070C0"/>
              </a:solidFill>
            </a:rPr>
            <a:t>MFKB javaslatok</a:t>
          </a:r>
          <a:endParaRPr lang="hu-HU" dirty="0">
            <a:solidFill>
              <a:srgbClr val="0070C0"/>
            </a:solidFill>
          </a:endParaRPr>
        </a:p>
      </dgm:t>
    </dgm:pt>
    <dgm:pt modelId="{E4BACE17-A5D3-477D-81D3-8159880929D2}" type="parTrans" cxnId="{BB7FE0B9-AFBB-4545-8393-536003C3AF01}">
      <dgm:prSet/>
      <dgm:spPr/>
      <dgm:t>
        <a:bodyPr/>
        <a:lstStyle/>
        <a:p>
          <a:endParaRPr lang="hu-HU"/>
        </a:p>
      </dgm:t>
    </dgm:pt>
    <dgm:pt modelId="{A6BBF056-E3D3-44FA-A381-A54024F3BEED}" type="sibTrans" cxnId="{BB7FE0B9-AFBB-4545-8393-536003C3AF01}">
      <dgm:prSet/>
      <dgm:spPr/>
      <dgm:t>
        <a:bodyPr/>
        <a:lstStyle/>
        <a:p>
          <a:endParaRPr lang="hu-HU"/>
        </a:p>
      </dgm:t>
    </dgm:pt>
    <dgm:pt modelId="{E005B0B4-C547-4572-ACF9-FB0B1E8BD319}">
      <dgm:prSet phldrT="[Szöveg]"/>
      <dgm:spPr/>
      <dgm:t>
        <a:bodyPr/>
        <a:lstStyle/>
        <a:p>
          <a:r>
            <a:rPr lang="hu-HU" dirty="0" smtClean="0">
              <a:solidFill>
                <a:srgbClr val="0070C0"/>
              </a:solidFill>
            </a:rPr>
            <a:t>Paktumok javaslatai</a:t>
          </a:r>
          <a:endParaRPr lang="hu-HU" dirty="0">
            <a:solidFill>
              <a:srgbClr val="0070C0"/>
            </a:solidFill>
          </a:endParaRPr>
        </a:p>
      </dgm:t>
    </dgm:pt>
    <dgm:pt modelId="{888FD344-4CD9-416C-87A1-384375C2B9D1}" type="parTrans" cxnId="{3FF39D28-E11A-40FF-ABB5-CC5776112187}">
      <dgm:prSet/>
      <dgm:spPr/>
      <dgm:t>
        <a:bodyPr/>
        <a:lstStyle/>
        <a:p>
          <a:endParaRPr lang="hu-HU"/>
        </a:p>
      </dgm:t>
    </dgm:pt>
    <dgm:pt modelId="{04E466C8-D882-4372-B472-CE07F6F6BDC9}" type="sibTrans" cxnId="{3FF39D28-E11A-40FF-ABB5-CC5776112187}">
      <dgm:prSet/>
      <dgm:spPr/>
      <dgm:t>
        <a:bodyPr/>
        <a:lstStyle/>
        <a:p>
          <a:endParaRPr lang="hu-HU"/>
        </a:p>
      </dgm:t>
    </dgm:pt>
    <dgm:pt modelId="{5FC221E0-1AF9-4D8F-ACDD-FF6ACD5DF10F}" type="pres">
      <dgm:prSet presAssocID="{780AA87C-30E9-4DED-AD3E-2DC0285F4CB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9B56BC42-8C81-4981-ACC6-8AB68F84EDCC}" type="pres">
      <dgm:prSet presAssocID="{FE6F96CE-AC95-409D-B022-D5BE6ED3DE66}" presName="hierRoot1" presStyleCnt="0">
        <dgm:presLayoutVars>
          <dgm:hierBranch val="init"/>
        </dgm:presLayoutVars>
      </dgm:prSet>
      <dgm:spPr/>
    </dgm:pt>
    <dgm:pt modelId="{DA860CAA-0065-457A-9275-9FCE07346139}" type="pres">
      <dgm:prSet presAssocID="{FE6F96CE-AC95-409D-B022-D5BE6ED3DE66}" presName="rootComposite1" presStyleCnt="0"/>
      <dgm:spPr/>
    </dgm:pt>
    <dgm:pt modelId="{309B85BE-A846-4277-91E5-6FD5548DD5E8}" type="pres">
      <dgm:prSet presAssocID="{FE6F96CE-AC95-409D-B022-D5BE6ED3DE66}" presName="rootText1" presStyleLbl="alignAcc1" presStyleIdx="0" presStyleCnt="0" custScaleX="218179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BCDC6CA-CCF4-4F7F-ADAF-BBE4944103E8}" type="pres">
      <dgm:prSet presAssocID="{FE6F96CE-AC95-409D-B022-D5BE6ED3DE66}" presName="topArc1" presStyleLbl="parChTrans1D1" presStyleIdx="0" presStyleCnt="8"/>
      <dgm:spPr/>
    </dgm:pt>
    <dgm:pt modelId="{78C9D351-6ABF-439F-A61F-18A6AE72150F}" type="pres">
      <dgm:prSet presAssocID="{FE6F96CE-AC95-409D-B022-D5BE6ED3DE66}" presName="bottomArc1" presStyleLbl="parChTrans1D1" presStyleIdx="1" presStyleCnt="8"/>
      <dgm:spPr/>
    </dgm:pt>
    <dgm:pt modelId="{8A2CC22C-71D6-48AA-852F-FD5902D735E6}" type="pres">
      <dgm:prSet presAssocID="{FE6F96CE-AC95-409D-B022-D5BE6ED3DE66}" presName="topConnNode1" presStyleLbl="node1" presStyleIdx="0" presStyleCnt="0"/>
      <dgm:spPr/>
      <dgm:t>
        <a:bodyPr/>
        <a:lstStyle/>
        <a:p>
          <a:endParaRPr lang="hu-HU"/>
        </a:p>
      </dgm:t>
    </dgm:pt>
    <dgm:pt modelId="{5B3B7CA0-5F18-4DE1-8DEE-8FFEF8A9B188}" type="pres">
      <dgm:prSet presAssocID="{FE6F96CE-AC95-409D-B022-D5BE6ED3DE66}" presName="hierChild2" presStyleCnt="0"/>
      <dgm:spPr/>
    </dgm:pt>
    <dgm:pt modelId="{9380FC20-68AE-4DA4-88D8-05E32015561B}" type="pres">
      <dgm:prSet presAssocID="{C25E17EA-BE45-400F-B200-4D040EA8D916}" presName="Name28" presStyleLbl="parChTrans1D2" presStyleIdx="0" presStyleCnt="3"/>
      <dgm:spPr/>
      <dgm:t>
        <a:bodyPr/>
        <a:lstStyle/>
        <a:p>
          <a:endParaRPr lang="hu-HU"/>
        </a:p>
      </dgm:t>
    </dgm:pt>
    <dgm:pt modelId="{7922E506-0AE6-42A6-A563-42467FBACE9F}" type="pres">
      <dgm:prSet presAssocID="{B719ECEC-4B31-4536-8820-56270AEA590A}" presName="hierRoot2" presStyleCnt="0">
        <dgm:presLayoutVars>
          <dgm:hierBranch val="init"/>
        </dgm:presLayoutVars>
      </dgm:prSet>
      <dgm:spPr/>
    </dgm:pt>
    <dgm:pt modelId="{B412CF7C-8E98-45B6-BA63-202839E1108A}" type="pres">
      <dgm:prSet presAssocID="{B719ECEC-4B31-4536-8820-56270AEA590A}" presName="rootComposite2" presStyleCnt="0"/>
      <dgm:spPr/>
    </dgm:pt>
    <dgm:pt modelId="{AFBA8D59-45CE-4B6A-9F58-A9293172CD66}" type="pres">
      <dgm:prSet presAssocID="{B719ECEC-4B31-4536-8820-56270AEA590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19F0AFD-4CCF-446E-B209-E56684FD63D3}" type="pres">
      <dgm:prSet presAssocID="{B719ECEC-4B31-4536-8820-56270AEA590A}" presName="topArc2" presStyleLbl="parChTrans1D1" presStyleIdx="2" presStyleCnt="8"/>
      <dgm:spPr/>
    </dgm:pt>
    <dgm:pt modelId="{0A03E9E3-5F56-4708-A7EC-0CAAEFE25004}" type="pres">
      <dgm:prSet presAssocID="{B719ECEC-4B31-4536-8820-56270AEA590A}" presName="bottomArc2" presStyleLbl="parChTrans1D1" presStyleIdx="3" presStyleCnt="8"/>
      <dgm:spPr/>
    </dgm:pt>
    <dgm:pt modelId="{CF08D200-0CB3-4A6C-B776-20E4EB053D62}" type="pres">
      <dgm:prSet presAssocID="{B719ECEC-4B31-4536-8820-56270AEA590A}" presName="topConnNode2" presStyleLbl="node2" presStyleIdx="0" presStyleCnt="0"/>
      <dgm:spPr/>
      <dgm:t>
        <a:bodyPr/>
        <a:lstStyle/>
        <a:p>
          <a:endParaRPr lang="hu-HU"/>
        </a:p>
      </dgm:t>
    </dgm:pt>
    <dgm:pt modelId="{1D2B323B-0945-4432-98B3-D720F34DCA18}" type="pres">
      <dgm:prSet presAssocID="{B719ECEC-4B31-4536-8820-56270AEA590A}" presName="hierChild4" presStyleCnt="0"/>
      <dgm:spPr/>
    </dgm:pt>
    <dgm:pt modelId="{1953D35E-C98F-4EE9-8D83-4D94AE74C604}" type="pres">
      <dgm:prSet presAssocID="{B719ECEC-4B31-4536-8820-56270AEA590A}" presName="hierChild5" presStyleCnt="0"/>
      <dgm:spPr/>
    </dgm:pt>
    <dgm:pt modelId="{02AC8385-EF29-42A9-A6A1-B74EFF81A966}" type="pres">
      <dgm:prSet presAssocID="{E4BACE17-A5D3-477D-81D3-8159880929D2}" presName="Name28" presStyleLbl="parChTrans1D2" presStyleIdx="1" presStyleCnt="3"/>
      <dgm:spPr/>
      <dgm:t>
        <a:bodyPr/>
        <a:lstStyle/>
        <a:p>
          <a:endParaRPr lang="hu-HU"/>
        </a:p>
      </dgm:t>
    </dgm:pt>
    <dgm:pt modelId="{A0F48169-C0E9-4D95-AEAB-AFE455E1169D}" type="pres">
      <dgm:prSet presAssocID="{ED8B0FBF-B872-4BF1-B759-5FF2289BE763}" presName="hierRoot2" presStyleCnt="0">
        <dgm:presLayoutVars>
          <dgm:hierBranch val="init"/>
        </dgm:presLayoutVars>
      </dgm:prSet>
      <dgm:spPr/>
    </dgm:pt>
    <dgm:pt modelId="{A59E2B15-1BE3-4443-BFF9-F414062C9657}" type="pres">
      <dgm:prSet presAssocID="{ED8B0FBF-B872-4BF1-B759-5FF2289BE763}" presName="rootComposite2" presStyleCnt="0"/>
      <dgm:spPr/>
    </dgm:pt>
    <dgm:pt modelId="{9A2454BA-3263-4C19-838E-F5174EDD850C}" type="pres">
      <dgm:prSet presAssocID="{ED8B0FBF-B872-4BF1-B759-5FF2289BE76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46503E9-84D0-4498-B0D2-289A9E59FCDB}" type="pres">
      <dgm:prSet presAssocID="{ED8B0FBF-B872-4BF1-B759-5FF2289BE763}" presName="topArc2" presStyleLbl="parChTrans1D1" presStyleIdx="4" presStyleCnt="8"/>
      <dgm:spPr/>
    </dgm:pt>
    <dgm:pt modelId="{500F8994-35E4-4080-9F9F-A224D0C12DDB}" type="pres">
      <dgm:prSet presAssocID="{ED8B0FBF-B872-4BF1-B759-5FF2289BE763}" presName="bottomArc2" presStyleLbl="parChTrans1D1" presStyleIdx="5" presStyleCnt="8"/>
      <dgm:spPr/>
    </dgm:pt>
    <dgm:pt modelId="{C67ABCE2-EBCA-4431-8EEC-9DF6DBB07FE2}" type="pres">
      <dgm:prSet presAssocID="{ED8B0FBF-B872-4BF1-B759-5FF2289BE763}" presName="topConnNode2" presStyleLbl="node2" presStyleIdx="0" presStyleCnt="0"/>
      <dgm:spPr/>
      <dgm:t>
        <a:bodyPr/>
        <a:lstStyle/>
        <a:p>
          <a:endParaRPr lang="hu-HU"/>
        </a:p>
      </dgm:t>
    </dgm:pt>
    <dgm:pt modelId="{379F14AD-5F7B-4297-9461-EFF1DCC6D298}" type="pres">
      <dgm:prSet presAssocID="{ED8B0FBF-B872-4BF1-B759-5FF2289BE763}" presName="hierChild4" presStyleCnt="0"/>
      <dgm:spPr/>
    </dgm:pt>
    <dgm:pt modelId="{819C998E-CCBD-45E1-AB36-C460444BC0F6}" type="pres">
      <dgm:prSet presAssocID="{ED8B0FBF-B872-4BF1-B759-5FF2289BE763}" presName="hierChild5" presStyleCnt="0"/>
      <dgm:spPr/>
    </dgm:pt>
    <dgm:pt modelId="{8B16B431-F213-4ACF-9AF8-B7CA78272B91}" type="pres">
      <dgm:prSet presAssocID="{888FD344-4CD9-416C-87A1-384375C2B9D1}" presName="Name28" presStyleLbl="parChTrans1D2" presStyleIdx="2" presStyleCnt="3"/>
      <dgm:spPr/>
      <dgm:t>
        <a:bodyPr/>
        <a:lstStyle/>
        <a:p>
          <a:endParaRPr lang="hu-HU"/>
        </a:p>
      </dgm:t>
    </dgm:pt>
    <dgm:pt modelId="{FAD975FD-8917-4166-9B0F-8DD9A85FECA1}" type="pres">
      <dgm:prSet presAssocID="{E005B0B4-C547-4572-ACF9-FB0B1E8BD319}" presName="hierRoot2" presStyleCnt="0">
        <dgm:presLayoutVars>
          <dgm:hierBranch val="init"/>
        </dgm:presLayoutVars>
      </dgm:prSet>
      <dgm:spPr/>
    </dgm:pt>
    <dgm:pt modelId="{E88F9C39-B6AD-43DD-AD43-D48BDF598B22}" type="pres">
      <dgm:prSet presAssocID="{E005B0B4-C547-4572-ACF9-FB0B1E8BD319}" presName="rootComposite2" presStyleCnt="0"/>
      <dgm:spPr/>
    </dgm:pt>
    <dgm:pt modelId="{DC25F49F-2212-44AB-81E7-BBFAD00FD676}" type="pres">
      <dgm:prSet presAssocID="{E005B0B4-C547-4572-ACF9-FB0B1E8BD319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C34D871-93F7-4B82-9394-3F4DFF8C51A7}" type="pres">
      <dgm:prSet presAssocID="{E005B0B4-C547-4572-ACF9-FB0B1E8BD319}" presName="topArc2" presStyleLbl="parChTrans1D1" presStyleIdx="6" presStyleCnt="8"/>
      <dgm:spPr/>
    </dgm:pt>
    <dgm:pt modelId="{A41AD4BE-6F57-47F9-B278-F8EB26DD8569}" type="pres">
      <dgm:prSet presAssocID="{E005B0B4-C547-4572-ACF9-FB0B1E8BD319}" presName="bottomArc2" presStyleLbl="parChTrans1D1" presStyleIdx="7" presStyleCnt="8"/>
      <dgm:spPr/>
    </dgm:pt>
    <dgm:pt modelId="{4984F312-672C-4C08-9F72-2EF02BD7ACB3}" type="pres">
      <dgm:prSet presAssocID="{E005B0B4-C547-4572-ACF9-FB0B1E8BD319}" presName="topConnNode2" presStyleLbl="node2" presStyleIdx="0" presStyleCnt="0"/>
      <dgm:spPr/>
      <dgm:t>
        <a:bodyPr/>
        <a:lstStyle/>
        <a:p>
          <a:endParaRPr lang="hu-HU"/>
        </a:p>
      </dgm:t>
    </dgm:pt>
    <dgm:pt modelId="{8E6B0518-B82A-4834-9E51-68D723217161}" type="pres">
      <dgm:prSet presAssocID="{E005B0B4-C547-4572-ACF9-FB0B1E8BD319}" presName="hierChild4" presStyleCnt="0"/>
      <dgm:spPr/>
    </dgm:pt>
    <dgm:pt modelId="{3E318468-313C-4F54-9FC9-E9371E9E384C}" type="pres">
      <dgm:prSet presAssocID="{E005B0B4-C547-4572-ACF9-FB0B1E8BD319}" presName="hierChild5" presStyleCnt="0"/>
      <dgm:spPr/>
    </dgm:pt>
    <dgm:pt modelId="{4E881FAC-ED76-43F2-81FE-1268DA5814BF}" type="pres">
      <dgm:prSet presAssocID="{FE6F96CE-AC95-409D-B022-D5BE6ED3DE66}" presName="hierChild3" presStyleCnt="0"/>
      <dgm:spPr/>
    </dgm:pt>
  </dgm:ptLst>
  <dgm:cxnLst>
    <dgm:cxn modelId="{7B6E7F46-D4AE-4F9D-99B9-6F2168D5D577}" srcId="{780AA87C-30E9-4DED-AD3E-2DC0285F4CB3}" destId="{FE6F96CE-AC95-409D-B022-D5BE6ED3DE66}" srcOrd="0" destOrd="0" parTransId="{DDEEDF4C-51B8-4C17-BFC7-D869C22F90EF}" sibTransId="{11E0CCF5-171D-4F67-9530-B81D36F49A8D}"/>
    <dgm:cxn modelId="{6AC90896-F52F-4EDD-B160-15C8CBF8BABF}" type="presOf" srcId="{ED8B0FBF-B872-4BF1-B759-5FF2289BE763}" destId="{C67ABCE2-EBCA-4431-8EEC-9DF6DBB07FE2}" srcOrd="1" destOrd="0" presId="urn:microsoft.com/office/officeart/2008/layout/HalfCircleOrganizationChart"/>
    <dgm:cxn modelId="{9101A3C9-9951-429F-8236-FCA64B0DD7BE}" type="presOf" srcId="{ED8B0FBF-B872-4BF1-B759-5FF2289BE763}" destId="{9A2454BA-3263-4C19-838E-F5174EDD850C}" srcOrd="0" destOrd="0" presId="urn:microsoft.com/office/officeart/2008/layout/HalfCircleOrganizationChart"/>
    <dgm:cxn modelId="{6EB8C0E5-DECD-4E12-95C8-415D54E73408}" type="presOf" srcId="{B719ECEC-4B31-4536-8820-56270AEA590A}" destId="{CF08D200-0CB3-4A6C-B776-20E4EB053D62}" srcOrd="1" destOrd="0" presId="urn:microsoft.com/office/officeart/2008/layout/HalfCircleOrganizationChart"/>
    <dgm:cxn modelId="{3FF39D28-E11A-40FF-ABB5-CC5776112187}" srcId="{FE6F96CE-AC95-409D-B022-D5BE6ED3DE66}" destId="{E005B0B4-C547-4572-ACF9-FB0B1E8BD319}" srcOrd="2" destOrd="0" parTransId="{888FD344-4CD9-416C-87A1-384375C2B9D1}" sibTransId="{04E466C8-D882-4372-B472-CE07F6F6BDC9}"/>
    <dgm:cxn modelId="{54039B7E-58BF-4FBA-B5A0-919F4ECF66C9}" type="presOf" srcId="{E4BACE17-A5D3-477D-81D3-8159880929D2}" destId="{02AC8385-EF29-42A9-A6A1-B74EFF81A966}" srcOrd="0" destOrd="0" presId="urn:microsoft.com/office/officeart/2008/layout/HalfCircleOrganizationChart"/>
    <dgm:cxn modelId="{BB7FE0B9-AFBB-4545-8393-536003C3AF01}" srcId="{FE6F96CE-AC95-409D-B022-D5BE6ED3DE66}" destId="{ED8B0FBF-B872-4BF1-B759-5FF2289BE763}" srcOrd="1" destOrd="0" parTransId="{E4BACE17-A5D3-477D-81D3-8159880929D2}" sibTransId="{A6BBF056-E3D3-44FA-A381-A54024F3BEED}"/>
    <dgm:cxn modelId="{2F5F6920-F7D8-4BE9-A714-048081E564BF}" srcId="{FE6F96CE-AC95-409D-B022-D5BE6ED3DE66}" destId="{B719ECEC-4B31-4536-8820-56270AEA590A}" srcOrd="0" destOrd="0" parTransId="{C25E17EA-BE45-400F-B200-4D040EA8D916}" sibTransId="{64EC3F9E-31B0-44D9-A475-D47910C1B25A}"/>
    <dgm:cxn modelId="{B6F1AA76-4EE1-4975-9D95-8D6D3078C054}" type="presOf" srcId="{FE6F96CE-AC95-409D-B022-D5BE6ED3DE66}" destId="{8A2CC22C-71D6-48AA-852F-FD5902D735E6}" srcOrd="1" destOrd="0" presId="urn:microsoft.com/office/officeart/2008/layout/HalfCircleOrganizationChart"/>
    <dgm:cxn modelId="{78FA0D9A-EDA6-4C8A-810C-85764C1F5EA6}" type="presOf" srcId="{E005B0B4-C547-4572-ACF9-FB0B1E8BD319}" destId="{4984F312-672C-4C08-9F72-2EF02BD7ACB3}" srcOrd="1" destOrd="0" presId="urn:microsoft.com/office/officeart/2008/layout/HalfCircleOrganizationChart"/>
    <dgm:cxn modelId="{1FD8DDA8-7EDD-4E7A-B571-EB318DCB7AF1}" type="presOf" srcId="{FE6F96CE-AC95-409D-B022-D5BE6ED3DE66}" destId="{309B85BE-A846-4277-91E5-6FD5548DD5E8}" srcOrd="0" destOrd="0" presId="urn:microsoft.com/office/officeart/2008/layout/HalfCircleOrganizationChart"/>
    <dgm:cxn modelId="{F8A880FB-E841-434B-B89E-87F9E3F137CB}" type="presOf" srcId="{B719ECEC-4B31-4536-8820-56270AEA590A}" destId="{AFBA8D59-45CE-4B6A-9F58-A9293172CD66}" srcOrd="0" destOrd="0" presId="urn:microsoft.com/office/officeart/2008/layout/HalfCircleOrganizationChart"/>
    <dgm:cxn modelId="{E6FF7B2C-8469-48AF-8D84-9B3298EF0E76}" type="presOf" srcId="{888FD344-4CD9-416C-87A1-384375C2B9D1}" destId="{8B16B431-F213-4ACF-9AF8-B7CA78272B91}" srcOrd="0" destOrd="0" presId="urn:microsoft.com/office/officeart/2008/layout/HalfCircleOrganizationChart"/>
    <dgm:cxn modelId="{A9FE9535-A71F-41BA-A6BE-ABB87B525EDC}" type="presOf" srcId="{780AA87C-30E9-4DED-AD3E-2DC0285F4CB3}" destId="{5FC221E0-1AF9-4D8F-ACDD-FF6ACD5DF10F}" srcOrd="0" destOrd="0" presId="urn:microsoft.com/office/officeart/2008/layout/HalfCircleOrganizationChart"/>
    <dgm:cxn modelId="{5F012C29-25AA-44D6-812C-0AECC33D472F}" type="presOf" srcId="{C25E17EA-BE45-400F-B200-4D040EA8D916}" destId="{9380FC20-68AE-4DA4-88D8-05E32015561B}" srcOrd="0" destOrd="0" presId="urn:microsoft.com/office/officeart/2008/layout/HalfCircleOrganizationChart"/>
    <dgm:cxn modelId="{BCE0EDF0-FD1D-44B2-88BB-F91D4D949A59}" type="presOf" srcId="{E005B0B4-C547-4572-ACF9-FB0B1E8BD319}" destId="{DC25F49F-2212-44AB-81E7-BBFAD00FD676}" srcOrd="0" destOrd="0" presId="urn:microsoft.com/office/officeart/2008/layout/HalfCircleOrganizationChart"/>
    <dgm:cxn modelId="{E480E601-5353-4F70-B210-164C837C1CB3}" type="presParOf" srcId="{5FC221E0-1AF9-4D8F-ACDD-FF6ACD5DF10F}" destId="{9B56BC42-8C81-4981-ACC6-8AB68F84EDCC}" srcOrd="0" destOrd="0" presId="urn:microsoft.com/office/officeart/2008/layout/HalfCircleOrganizationChart"/>
    <dgm:cxn modelId="{0C12401F-CA94-4CBC-8E28-8CA814D1FE7C}" type="presParOf" srcId="{9B56BC42-8C81-4981-ACC6-8AB68F84EDCC}" destId="{DA860CAA-0065-457A-9275-9FCE07346139}" srcOrd="0" destOrd="0" presId="urn:microsoft.com/office/officeart/2008/layout/HalfCircleOrganizationChart"/>
    <dgm:cxn modelId="{75AE4578-316A-4BD9-A0F8-4EA291695B63}" type="presParOf" srcId="{DA860CAA-0065-457A-9275-9FCE07346139}" destId="{309B85BE-A846-4277-91E5-6FD5548DD5E8}" srcOrd="0" destOrd="0" presId="urn:microsoft.com/office/officeart/2008/layout/HalfCircleOrganizationChart"/>
    <dgm:cxn modelId="{FB27ADDC-BC63-4EEE-9786-0442210D3771}" type="presParOf" srcId="{DA860CAA-0065-457A-9275-9FCE07346139}" destId="{FBCDC6CA-CCF4-4F7F-ADAF-BBE4944103E8}" srcOrd="1" destOrd="0" presId="urn:microsoft.com/office/officeart/2008/layout/HalfCircleOrganizationChart"/>
    <dgm:cxn modelId="{343F0ECF-9AAE-433A-8E6D-0134DD73D614}" type="presParOf" srcId="{DA860CAA-0065-457A-9275-9FCE07346139}" destId="{78C9D351-6ABF-439F-A61F-18A6AE72150F}" srcOrd="2" destOrd="0" presId="urn:microsoft.com/office/officeart/2008/layout/HalfCircleOrganizationChart"/>
    <dgm:cxn modelId="{DD6CB0A5-DACE-439F-9846-9ABD5D024503}" type="presParOf" srcId="{DA860CAA-0065-457A-9275-9FCE07346139}" destId="{8A2CC22C-71D6-48AA-852F-FD5902D735E6}" srcOrd="3" destOrd="0" presId="urn:microsoft.com/office/officeart/2008/layout/HalfCircleOrganizationChart"/>
    <dgm:cxn modelId="{AAF58EBA-AA47-4FAA-AB5A-E50FBF20F223}" type="presParOf" srcId="{9B56BC42-8C81-4981-ACC6-8AB68F84EDCC}" destId="{5B3B7CA0-5F18-4DE1-8DEE-8FFEF8A9B188}" srcOrd="1" destOrd="0" presId="urn:microsoft.com/office/officeart/2008/layout/HalfCircleOrganizationChart"/>
    <dgm:cxn modelId="{7FB9667E-FE49-4E78-B754-AF0EE2526805}" type="presParOf" srcId="{5B3B7CA0-5F18-4DE1-8DEE-8FFEF8A9B188}" destId="{9380FC20-68AE-4DA4-88D8-05E32015561B}" srcOrd="0" destOrd="0" presId="urn:microsoft.com/office/officeart/2008/layout/HalfCircleOrganizationChart"/>
    <dgm:cxn modelId="{17667ABA-0191-4E9D-9249-3C0FFD8F9ED3}" type="presParOf" srcId="{5B3B7CA0-5F18-4DE1-8DEE-8FFEF8A9B188}" destId="{7922E506-0AE6-42A6-A563-42467FBACE9F}" srcOrd="1" destOrd="0" presId="urn:microsoft.com/office/officeart/2008/layout/HalfCircleOrganizationChart"/>
    <dgm:cxn modelId="{9F6B0EEA-1670-4A39-BDF6-75E79527873C}" type="presParOf" srcId="{7922E506-0AE6-42A6-A563-42467FBACE9F}" destId="{B412CF7C-8E98-45B6-BA63-202839E1108A}" srcOrd="0" destOrd="0" presId="urn:microsoft.com/office/officeart/2008/layout/HalfCircleOrganizationChart"/>
    <dgm:cxn modelId="{4D5C4564-FA27-4BCA-9EE1-E0C959977647}" type="presParOf" srcId="{B412CF7C-8E98-45B6-BA63-202839E1108A}" destId="{AFBA8D59-45CE-4B6A-9F58-A9293172CD66}" srcOrd="0" destOrd="0" presId="urn:microsoft.com/office/officeart/2008/layout/HalfCircleOrganizationChart"/>
    <dgm:cxn modelId="{238DE63B-838B-41EF-8134-FEDE09349884}" type="presParOf" srcId="{B412CF7C-8E98-45B6-BA63-202839E1108A}" destId="{719F0AFD-4CCF-446E-B209-E56684FD63D3}" srcOrd="1" destOrd="0" presId="urn:microsoft.com/office/officeart/2008/layout/HalfCircleOrganizationChart"/>
    <dgm:cxn modelId="{CB8C66B5-B969-41DA-B5C7-BFD282183E8C}" type="presParOf" srcId="{B412CF7C-8E98-45B6-BA63-202839E1108A}" destId="{0A03E9E3-5F56-4708-A7EC-0CAAEFE25004}" srcOrd="2" destOrd="0" presId="urn:microsoft.com/office/officeart/2008/layout/HalfCircleOrganizationChart"/>
    <dgm:cxn modelId="{CC79DF26-713F-41BE-B74F-4E772DC7E7ED}" type="presParOf" srcId="{B412CF7C-8E98-45B6-BA63-202839E1108A}" destId="{CF08D200-0CB3-4A6C-B776-20E4EB053D62}" srcOrd="3" destOrd="0" presId="urn:microsoft.com/office/officeart/2008/layout/HalfCircleOrganizationChart"/>
    <dgm:cxn modelId="{22764C17-A220-4478-8D49-530F6C583ED5}" type="presParOf" srcId="{7922E506-0AE6-42A6-A563-42467FBACE9F}" destId="{1D2B323B-0945-4432-98B3-D720F34DCA18}" srcOrd="1" destOrd="0" presId="urn:microsoft.com/office/officeart/2008/layout/HalfCircleOrganizationChart"/>
    <dgm:cxn modelId="{FB58915D-8A49-4A9A-BFF9-470CB4648C50}" type="presParOf" srcId="{7922E506-0AE6-42A6-A563-42467FBACE9F}" destId="{1953D35E-C98F-4EE9-8D83-4D94AE74C604}" srcOrd="2" destOrd="0" presId="urn:microsoft.com/office/officeart/2008/layout/HalfCircleOrganizationChart"/>
    <dgm:cxn modelId="{40C2C0D4-2AD0-473F-A086-220914D9BAEA}" type="presParOf" srcId="{5B3B7CA0-5F18-4DE1-8DEE-8FFEF8A9B188}" destId="{02AC8385-EF29-42A9-A6A1-B74EFF81A966}" srcOrd="2" destOrd="0" presId="urn:microsoft.com/office/officeart/2008/layout/HalfCircleOrganizationChart"/>
    <dgm:cxn modelId="{A14C6AFF-E001-4694-85A0-4B5085EBF938}" type="presParOf" srcId="{5B3B7CA0-5F18-4DE1-8DEE-8FFEF8A9B188}" destId="{A0F48169-C0E9-4D95-AEAB-AFE455E1169D}" srcOrd="3" destOrd="0" presId="urn:microsoft.com/office/officeart/2008/layout/HalfCircleOrganizationChart"/>
    <dgm:cxn modelId="{765CC288-3270-4CB5-8C3E-A892B74A1BFE}" type="presParOf" srcId="{A0F48169-C0E9-4D95-AEAB-AFE455E1169D}" destId="{A59E2B15-1BE3-4443-BFF9-F414062C9657}" srcOrd="0" destOrd="0" presId="urn:microsoft.com/office/officeart/2008/layout/HalfCircleOrganizationChart"/>
    <dgm:cxn modelId="{A91D98D6-F433-4A77-91E7-C8BEE38568E6}" type="presParOf" srcId="{A59E2B15-1BE3-4443-BFF9-F414062C9657}" destId="{9A2454BA-3263-4C19-838E-F5174EDD850C}" srcOrd="0" destOrd="0" presId="urn:microsoft.com/office/officeart/2008/layout/HalfCircleOrganizationChart"/>
    <dgm:cxn modelId="{EC73A04A-134E-44E9-A00C-0ABDBE9F969A}" type="presParOf" srcId="{A59E2B15-1BE3-4443-BFF9-F414062C9657}" destId="{E46503E9-84D0-4498-B0D2-289A9E59FCDB}" srcOrd="1" destOrd="0" presId="urn:microsoft.com/office/officeart/2008/layout/HalfCircleOrganizationChart"/>
    <dgm:cxn modelId="{83584FA3-8B33-4300-B5EB-1CA253A5EE9D}" type="presParOf" srcId="{A59E2B15-1BE3-4443-BFF9-F414062C9657}" destId="{500F8994-35E4-4080-9F9F-A224D0C12DDB}" srcOrd="2" destOrd="0" presId="urn:microsoft.com/office/officeart/2008/layout/HalfCircleOrganizationChart"/>
    <dgm:cxn modelId="{D26752AF-3FBE-4F42-831B-85A204326662}" type="presParOf" srcId="{A59E2B15-1BE3-4443-BFF9-F414062C9657}" destId="{C67ABCE2-EBCA-4431-8EEC-9DF6DBB07FE2}" srcOrd="3" destOrd="0" presId="urn:microsoft.com/office/officeart/2008/layout/HalfCircleOrganizationChart"/>
    <dgm:cxn modelId="{68929146-88BF-45E4-9919-02BAEDFE96D0}" type="presParOf" srcId="{A0F48169-C0E9-4D95-AEAB-AFE455E1169D}" destId="{379F14AD-5F7B-4297-9461-EFF1DCC6D298}" srcOrd="1" destOrd="0" presId="urn:microsoft.com/office/officeart/2008/layout/HalfCircleOrganizationChart"/>
    <dgm:cxn modelId="{59E5E66A-C4DE-49CB-960E-A83FEA9CA236}" type="presParOf" srcId="{A0F48169-C0E9-4D95-AEAB-AFE455E1169D}" destId="{819C998E-CCBD-45E1-AB36-C460444BC0F6}" srcOrd="2" destOrd="0" presId="urn:microsoft.com/office/officeart/2008/layout/HalfCircleOrganizationChart"/>
    <dgm:cxn modelId="{D920E38D-444B-477B-98C4-90C313A38066}" type="presParOf" srcId="{5B3B7CA0-5F18-4DE1-8DEE-8FFEF8A9B188}" destId="{8B16B431-F213-4ACF-9AF8-B7CA78272B91}" srcOrd="4" destOrd="0" presId="urn:microsoft.com/office/officeart/2008/layout/HalfCircleOrganizationChart"/>
    <dgm:cxn modelId="{FADD4D0E-FC60-427B-9D6E-28A549F034CB}" type="presParOf" srcId="{5B3B7CA0-5F18-4DE1-8DEE-8FFEF8A9B188}" destId="{FAD975FD-8917-4166-9B0F-8DD9A85FECA1}" srcOrd="5" destOrd="0" presId="urn:microsoft.com/office/officeart/2008/layout/HalfCircleOrganizationChart"/>
    <dgm:cxn modelId="{091B1B36-4768-44AE-A90E-DC585B460E19}" type="presParOf" srcId="{FAD975FD-8917-4166-9B0F-8DD9A85FECA1}" destId="{E88F9C39-B6AD-43DD-AD43-D48BDF598B22}" srcOrd="0" destOrd="0" presId="urn:microsoft.com/office/officeart/2008/layout/HalfCircleOrganizationChart"/>
    <dgm:cxn modelId="{8A130E5E-2D69-496A-8F42-6DFCD42065B4}" type="presParOf" srcId="{E88F9C39-B6AD-43DD-AD43-D48BDF598B22}" destId="{DC25F49F-2212-44AB-81E7-BBFAD00FD676}" srcOrd="0" destOrd="0" presId="urn:microsoft.com/office/officeart/2008/layout/HalfCircleOrganizationChart"/>
    <dgm:cxn modelId="{D3CE00E5-B5B0-4BEF-8E5D-CBD899BE965D}" type="presParOf" srcId="{E88F9C39-B6AD-43DD-AD43-D48BDF598B22}" destId="{CC34D871-93F7-4B82-9394-3F4DFF8C51A7}" srcOrd="1" destOrd="0" presId="urn:microsoft.com/office/officeart/2008/layout/HalfCircleOrganizationChart"/>
    <dgm:cxn modelId="{111133BD-D039-47E4-A898-3BB736C5CBBE}" type="presParOf" srcId="{E88F9C39-B6AD-43DD-AD43-D48BDF598B22}" destId="{A41AD4BE-6F57-47F9-B278-F8EB26DD8569}" srcOrd="2" destOrd="0" presId="urn:microsoft.com/office/officeart/2008/layout/HalfCircleOrganizationChart"/>
    <dgm:cxn modelId="{CE6717AA-C8E1-4507-AEC4-FC5AFBCF6FA8}" type="presParOf" srcId="{E88F9C39-B6AD-43DD-AD43-D48BDF598B22}" destId="{4984F312-672C-4C08-9F72-2EF02BD7ACB3}" srcOrd="3" destOrd="0" presId="urn:microsoft.com/office/officeart/2008/layout/HalfCircleOrganizationChart"/>
    <dgm:cxn modelId="{54762CDD-3670-4E23-B235-C914AC1F8A7C}" type="presParOf" srcId="{FAD975FD-8917-4166-9B0F-8DD9A85FECA1}" destId="{8E6B0518-B82A-4834-9E51-68D723217161}" srcOrd="1" destOrd="0" presId="urn:microsoft.com/office/officeart/2008/layout/HalfCircleOrganizationChart"/>
    <dgm:cxn modelId="{5EF8F501-FFEF-4815-AC1C-CCCA10D59CF7}" type="presParOf" srcId="{FAD975FD-8917-4166-9B0F-8DD9A85FECA1}" destId="{3E318468-313C-4F54-9FC9-E9371E9E384C}" srcOrd="2" destOrd="0" presId="urn:microsoft.com/office/officeart/2008/layout/HalfCircleOrganizationChart"/>
    <dgm:cxn modelId="{80AC54CD-5BDB-45C7-B2EE-9FA422302E57}" type="presParOf" srcId="{9B56BC42-8C81-4981-ACC6-8AB68F84EDCC}" destId="{4E881FAC-ED76-43F2-81FE-1268DA5814B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31B4BD-D571-417F-8B9D-B942DB350429}" type="doc">
      <dgm:prSet loTypeId="urn:microsoft.com/office/officeart/2005/8/layout/chevron2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FFE79BC4-824A-44DA-BE2C-06E40205A640}">
      <dgm:prSet phldrT="[Szöveg]" phldr="1"/>
      <dgm:spPr/>
      <dgm:t>
        <a:bodyPr/>
        <a:lstStyle/>
        <a:p>
          <a:endParaRPr lang="hu-HU"/>
        </a:p>
      </dgm:t>
    </dgm:pt>
    <dgm:pt modelId="{3F8F6369-B96E-46A5-BCF7-A07685C43E48}" type="parTrans" cxnId="{6F91B2B7-3CD9-40BF-B037-2D0DDD41BB22}">
      <dgm:prSet/>
      <dgm:spPr/>
      <dgm:t>
        <a:bodyPr/>
        <a:lstStyle/>
        <a:p>
          <a:endParaRPr lang="hu-HU"/>
        </a:p>
      </dgm:t>
    </dgm:pt>
    <dgm:pt modelId="{306F9C12-F06C-47BA-BEAD-96C1BD5CA08E}" type="sibTrans" cxnId="{6F91B2B7-3CD9-40BF-B037-2D0DDD41BB22}">
      <dgm:prSet/>
      <dgm:spPr/>
      <dgm:t>
        <a:bodyPr/>
        <a:lstStyle/>
        <a:p>
          <a:endParaRPr lang="hu-HU"/>
        </a:p>
      </dgm:t>
    </dgm:pt>
    <dgm:pt modelId="{2023CCF2-0417-44CC-A733-DD13F1243E1C}">
      <dgm:prSet phldrT="[Szöveg]"/>
      <dgm:spPr/>
      <dgm:t>
        <a:bodyPr/>
        <a:lstStyle/>
        <a:p>
          <a:r>
            <a:rPr lang="hu-HU" dirty="0" smtClean="0">
              <a:ln w="0"/>
              <a:solidFill>
                <a:schemeClr val="accent1">
                  <a:lumMod val="75000"/>
                </a:schemeClr>
              </a:solidFill>
            </a:rPr>
            <a:t>képzési igényfelmérés</a:t>
          </a:r>
          <a:endParaRPr lang="hu-HU" dirty="0"/>
        </a:p>
      </dgm:t>
    </dgm:pt>
    <dgm:pt modelId="{8B2551CE-2589-4E30-82F5-CB0089B1DA08}" type="parTrans" cxnId="{C7B9B069-D525-4667-A6CE-F5FFB4FB8E96}">
      <dgm:prSet/>
      <dgm:spPr/>
      <dgm:t>
        <a:bodyPr/>
        <a:lstStyle/>
        <a:p>
          <a:endParaRPr lang="hu-HU"/>
        </a:p>
      </dgm:t>
    </dgm:pt>
    <dgm:pt modelId="{FDD15C97-89E0-4626-877D-8CCD6C04CE92}" type="sibTrans" cxnId="{C7B9B069-D525-4667-A6CE-F5FFB4FB8E96}">
      <dgm:prSet/>
      <dgm:spPr/>
      <dgm:t>
        <a:bodyPr/>
        <a:lstStyle/>
        <a:p>
          <a:endParaRPr lang="hu-HU"/>
        </a:p>
      </dgm:t>
    </dgm:pt>
    <dgm:pt modelId="{A43682C8-6918-4F80-992B-E55E7906CBE1}">
      <dgm:prSet phldrT="[Szöveg]" phldr="1"/>
      <dgm:spPr/>
      <dgm:t>
        <a:bodyPr/>
        <a:lstStyle/>
        <a:p>
          <a:endParaRPr lang="hu-HU" dirty="0"/>
        </a:p>
      </dgm:t>
    </dgm:pt>
    <dgm:pt modelId="{EC6111EE-CBA1-4F60-A006-B10DFE8BE2D6}" type="parTrans" cxnId="{EACA4386-5EDC-4572-BCED-076542B1845A}">
      <dgm:prSet/>
      <dgm:spPr/>
      <dgm:t>
        <a:bodyPr/>
        <a:lstStyle/>
        <a:p>
          <a:endParaRPr lang="hu-HU"/>
        </a:p>
      </dgm:t>
    </dgm:pt>
    <dgm:pt modelId="{A82341F6-37AA-41CB-8369-4116E9904CE8}" type="sibTrans" cxnId="{EACA4386-5EDC-4572-BCED-076542B1845A}">
      <dgm:prSet/>
      <dgm:spPr/>
      <dgm:t>
        <a:bodyPr/>
        <a:lstStyle/>
        <a:p>
          <a:endParaRPr lang="hu-HU"/>
        </a:p>
      </dgm:t>
    </dgm:pt>
    <dgm:pt modelId="{42FF588C-B3CB-4025-9362-3D91CFB89F5C}">
      <dgm:prSet phldrT="[Szöveg]"/>
      <dgm:spPr/>
      <dgm:t>
        <a:bodyPr/>
        <a:lstStyle/>
        <a:p>
          <a:r>
            <a:rPr lang="hu-HU" dirty="0" smtClean="0">
              <a:ln w="0"/>
              <a:solidFill>
                <a:schemeClr val="accent1">
                  <a:lumMod val="75000"/>
                </a:schemeClr>
              </a:solidFill>
            </a:rPr>
            <a:t>képzőhelyek beszerzése</a:t>
          </a:r>
          <a:endParaRPr lang="hu-HU" dirty="0"/>
        </a:p>
      </dgm:t>
    </dgm:pt>
    <dgm:pt modelId="{884F26DD-1672-45C9-A048-1D8AD20468ED}" type="parTrans" cxnId="{AEE71317-D377-4FDC-8041-62FE0AF298F7}">
      <dgm:prSet/>
      <dgm:spPr/>
      <dgm:t>
        <a:bodyPr/>
        <a:lstStyle/>
        <a:p>
          <a:endParaRPr lang="hu-HU"/>
        </a:p>
      </dgm:t>
    </dgm:pt>
    <dgm:pt modelId="{E6B85E0D-FBDF-438C-9BE7-08C6374681A8}" type="sibTrans" cxnId="{AEE71317-D377-4FDC-8041-62FE0AF298F7}">
      <dgm:prSet/>
      <dgm:spPr/>
      <dgm:t>
        <a:bodyPr/>
        <a:lstStyle/>
        <a:p>
          <a:endParaRPr lang="hu-HU"/>
        </a:p>
      </dgm:t>
    </dgm:pt>
    <dgm:pt modelId="{314BCBF8-2964-4CAD-A258-925E75046629}">
      <dgm:prSet phldrT="[Szöveg]"/>
      <dgm:spPr/>
      <dgm:t>
        <a:bodyPr/>
        <a:lstStyle/>
        <a:p>
          <a:endParaRPr lang="hu-HU" dirty="0"/>
        </a:p>
      </dgm:t>
    </dgm:pt>
    <dgm:pt modelId="{5A790C81-72F8-465D-B287-9EC9972DD45C}" type="parTrans" cxnId="{E82AAF80-4CE8-4512-8D85-E271A15BE66D}">
      <dgm:prSet/>
      <dgm:spPr/>
      <dgm:t>
        <a:bodyPr/>
        <a:lstStyle/>
        <a:p>
          <a:endParaRPr lang="hu-HU"/>
        </a:p>
      </dgm:t>
    </dgm:pt>
    <dgm:pt modelId="{7D45126E-92E2-4146-AFDF-26F40A464FFE}" type="sibTrans" cxnId="{E82AAF80-4CE8-4512-8D85-E271A15BE66D}">
      <dgm:prSet/>
      <dgm:spPr/>
      <dgm:t>
        <a:bodyPr/>
        <a:lstStyle/>
        <a:p>
          <a:endParaRPr lang="hu-HU"/>
        </a:p>
      </dgm:t>
    </dgm:pt>
    <dgm:pt modelId="{43BA4353-D0DC-4231-ADF1-13B84EC8CA40}">
      <dgm:prSet phldrT="[Szöveg]"/>
      <dgm:spPr/>
      <dgm:t>
        <a:bodyPr/>
        <a:lstStyle/>
        <a:p>
          <a:r>
            <a:rPr lang="hu-HU" dirty="0" smtClean="0">
              <a:ln w="0"/>
              <a:solidFill>
                <a:schemeClr val="accent1">
                  <a:lumMod val="75000"/>
                </a:schemeClr>
              </a:solidFill>
            </a:rPr>
            <a:t>toborzás, képzés népszerűsítése, programcsomag kidolgozása</a:t>
          </a:r>
          <a:endParaRPr lang="hu-HU" dirty="0"/>
        </a:p>
      </dgm:t>
    </dgm:pt>
    <dgm:pt modelId="{C0B9B2F9-8CA1-486D-91BC-03F0E05181EB}" type="parTrans" cxnId="{C713594F-135F-4B74-A88C-43AEEF5C274D}">
      <dgm:prSet/>
      <dgm:spPr/>
      <dgm:t>
        <a:bodyPr/>
        <a:lstStyle/>
        <a:p>
          <a:endParaRPr lang="hu-HU"/>
        </a:p>
      </dgm:t>
    </dgm:pt>
    <dgm:pt modelId="{C613F096-600E-4D63-B01C-AAFC7B415B7D}" type="sibTrans" cxnId="{C713594F-135F-4B74-A88C-43AEEF5C274D}">
      <dgm:prSet/>
      <dgm:spPr/>
      <dgm:t>
        <a:bodyPr/>
        <a:lstStyle/>
        <a:p>
          <a:endParaRPr lang="hu-HU"/>
        </a:p>
      </dgm:t>
    </dgm:pt>
    <dgm:pt modelId="{FBC09B64-6A05-4A9A-9EA0-461016D5B074}">
      <dgm:prSet phldrT="[Szöveg]"/>
      <dgm:spPr/>
      <dgm:t>
        <a:bodyPr/>
        <a:lstStyle/>
        <a:p>
          <a:endParaRPr lang="hu-HU" dirty="0"/>
        </a:p>
      </dgm:t>
    </dgm:pt>
    <dgm:pt modelId="{DAFCF6EF-944C-4366-A400-030E60697F7C}" type="parTrans" cxnId="{768FA0DF-AAB5-4609-8705-9BAB6518149B}">
      <dgm:prSet/>
      <dgm:spPr/>
      <dgm:t>
        <a:bodyPr/>
        <a:lstStyle/>
        <a:p>
          <a:endParaRPr lang="hu-HU"/>
        </a:p>
      </dgm:t>
    </dgm:pt>
    <dgm:pt modelId="{F4DEFEBE-3961-4C1B-84FB-DB1D1EFC2E09}" type="sibTrans" cxnId="{768FA0DF-AAB5-4609-8705-9BAB6518149B}">
      <dgm:prSet/>
      <dgm:spPr/>
      <dgm:t>
        <a:bodyPr/>
        <a:lstStyle/>
        <a:p>
          <a:endParaRPr lang="hu-HU"/>
        </a:p>
      </dgm:t>
    </dgm:pt>
    <dgm:pt modelId="{1481BE94-A342-47CC-8EEB-DF6C646AE561}">
      <dgm:prSet phldrT="[Szöveg]"/>
      <dgm:spPr/>
      <dgm:t>
        <a:bodyPr/>
        <a:lstStyle/>
        <a:p>
          <a:r>
            <a:rPr lang="hu-HU" smtClean="0">
              <a:ln w="0"/>
              <a:solidFill>
                <a:schemeClr val="accent1">
                  <a:lumMod val="75000"/>
                </a:schemeClr>
              </a:solidFill>
            </a:rPr>
            <a:t>képzések lebonyolítása (nyertes képzőhely)</a:t>
          </a:r>
          <a:endParaRPr lang="hu-HU" dirty="0"/>
        </a:p>
      </dgm:t>
    </dgm:pt>
    <dgm:pt modelId="{267293CE-6152-4867-9DFB-3A72E4290998}" type="parTrans" cxnId="{F670DA19-1284-49F6-BA38-59F96903EA70}">
      <dgm:prSet/>
      <dgm:spPr/>
      <dgm:t>
        <a:bodyPr/>
        <a:lstStyle/>
        <a:p>
          <a:endParaRPr lang="hu-HU"/>
        </a:p>
      </dgm:t>
    </dgm:pt>
    <dgm:pt modelId="{F397D2C4-293E-48DD-9B3E-F66EBFC4DFAE}" type="sibTrans" cxnId="{F670DA19-1284-49F6-BA38-59F96903EA70}">
      <dgm:prSet/>
      <dgm:spPr/>
      <dgm:t>
        <a:bodyPr/>
        <a:lstStyle/>
        <a:p>
          <a:endParaRPr lang="hu-HU"/>
        </a:p>
      </dgm:t>
    </dgm:pt>
    <dgm:pt modelId="{49C57FA5-3DC8-4EA9-96D2-37C6068C3AB9}">
      <dgm:prSet phldrT="[Szöveg]"/>
      <dgm:spPr/>
      <dgm:t>
        <a:bodyPr/>
        <a:lstStyle/>
        <a:p>
          <a:endParaRPr lang="hu-HU" dirty="0"/>
        </a:p>
      </dgm:t>
    </dgm:pt>
    <dgm:pt modelId="{542BC8B1-213E-487A-8E04-CCE68C8C30A8}" type="parTrans" cxnId="{13B8DF55-9726-45F0-86B6-57B74ECCA87A}">
      <dgm:prSet/>
      <dgm:spPr/>
      <dgm:t>
        <a:bodyPr/>
        <a:lstStyle/>
        <a:p>
          <a:endParaRPr lang="hu-HU"/>
        </a:p>
      </dgm:t>
    </dgm:pt>
    <dgm:pt modelId="{F6090FB1-C922-45CA-8A63-9A64A4A9A1B7}" type="sibTrans" cxnId="{13B8DF55-9726-45F0-86B6-57B74ECCA87A}">
      <dgm:prSet/>
      <dgm:spPr/>
      <dgm:t>
        <a:bodyPr/>
        <a:lstStyle/>
        <a:p>
          <a:endParaRPr lang="hu-HU"/>
        </a:p>
      </dgm:t>
    </dgm:pt>
    <dgm:pt modelId="{EB293646-4A52-43BE-8319-15EACCB2EAD6}">
      <dgm:prSet phldrT="[Szöveg]"/>
      <dgm:spPr/>
      <dgm:t>
        <a:bodyPr/>
        <a:lstStyle/>
        <a:p>
          <a:r>
            <a:rPr lang="hu-HU" dirty="0" smtClean="0">
              <a:ln w="0"/>
              <a:solidFill>
                <a:schemeClr val="accent1">
                  <a:lumMod val="75000"/>
                </a:schemeClr>
              </a:solidFill>
            </a:rPr>
            <a:t>a munkaerőigényt bejelentett cégek támogatott munkaerő kipróbálása (próbaidő, 90 nap)</a:t>
          </a:r>
          <a:endParaRPr lang="hu-HU" dirty="0"/>
        </a:p>
      </dgm:t>
    </dgm:pt>
    <dgm:pt modelId="{6F00FBFF-17DE-4B15-B8A7-5CCF4C5A9C9F}" type="parTrans" cxnId="{5F3559D8-70AD-4C68-98A7-C46C3CB24112}">
      <dgm:prSet/>
      <dgm:spPr/>
      <dgm:t>
        <a:bodyPr/>
        <a:lstStyle/>
        <a:p>
          <a:endParaRPr lang="hu-HU"/>
        </a:p>
      </dgm:t>
    </dgm:pt>
    <dgm:pt modelId="{B9CDC8D2-CC23-4B33-8072-B214DF333F5C}" type="sibTrans" cxnId="{5F3559D8-70AD-4C68-98A7-C46C3CB24112}">
      <dgm:prSet/>
      <dgm:spPr/>
      <dgm:t>
        <a:bodyPr/>
        <a:lstStyle/>
        <a:p>
          <a:endParaRPr lang="hu-HU"/>
        </a:p>
      </dgm:t>
    </dgm:pt>
    <dgm:pt modelId="{BCD3B155-14AC-4C17-87A4-75260D8DF90E}">
      <dgm:prSet phldrT="[Szöveg]"/>
      <dgm:spPr/>
      <dgm:t>
        <a:bodyPr/>
        <a:lstStyle/>
        <a:p>
          <a:endParaRPr lang="hu-HU" dirty="0"/>
        </a:p>
      </dgm:t>
    </dgm:pt>
    <dgm:pt modelId="{461A196C-9267-4968-A87F-C42D129C248B}" type="parTrans" cxnId="{063ECB1D-4E19-4326-953F-50C3D2904D41}">
      <dgm:prSet/>
      <dgm:spPr/>
      <dgm:t>
        <a:bodyPr/>
        <a:lstStyle/>
        <a:p>
          <a:endParaRPr lang="hu-HU"/>
        </a:p>
      </dgm:t>
    </dgm:pt>
    <dgm:pt modelId="{D6EBFE1A-6BD0-4444-8B0F-31C44135BD96}" type="sibTrans" cxnId="{063ECB1D-4E19-4326-953F-50C3D2904D41}">
      <dgm:prSet/>
      <dgm:spPr/>
      <dgm:t>
        <a:bodyPr/>
        <a:lstStyle/>
        <a:p>
          <a:endParaRPr lang="hu-HU"/>
        </a:p>
      </dgm:t>
    </dgm:pt>
    <dgm:pt modelId="{153EFEE5-FE23-405D-9910-F892A802B922}">
      <dgm:prSet phldrT="[Szöveg]"/>
      <dgm:spPr/>
      <dgm:t>
        <a:bodyPr/>
        <a:lstStyle/>
        <a:p>
          <a:r>
            <a:rPr lang="hu-HU" dirty="0" smtClean="0">
              <a:ln w="0"/>
              <a:solidFill>
                <a:schemeClr val="accent1">
                  <a:lumMod val="75000"/>
                </a:schemeClr>
              </a:solidFill>
            </a:rPr>
            <a:t>támogatott foglalkoztatás és továbbfoglalkoztatás (pl. 8+4 hónap)</a:t>
          </a:r>
          <a:endParaRPr lang="hu-HU" dirty="0"/>
        </a:p>
      </dgm:t>
    </dgm:pt>
    <dgm:pt modelId="{053A61CC-6000-42BD-BF8F-44C3BCFF0BFE}" type="parTrans" cxnId="{8E2FEA32-5F2F-4CF8-BDBD-E8B88C5238ED}">
      <dgm:prSet/>
      <dgm:spPr/>
      <dgm:t>
        <a:bodyPr/>
        <a:lstStyle/>
        <a:p>
          <a:endParaRPr lang="hu-HU"/>
        </a:p>
      </dgm:t>
    </dgm:pt>
    <dgm:pt modelId="{2E6C873E-C67C-4114-B08E-6E5C33A7B3C5}" type="sibTrans" cxnId="{8E2FEA32-5F2F-4CF8-BDBD-E8B88C5238ED}">
      <dgm:prSet/>
      <dgm:spPr/>
      <dgm:t>
        <a:bodyPr/>
        <a:lstStyle/>
        <a:p>
          <a:endParaRPr lang="hu-HU"/>
        </a:p>
      </dgm:t>
    </dgm:pt>
    <dgm:pt modelId="{C754F2C0-7EA9-4CC0-87D1-99C7652019E6}">
      <dgm:prSet phldrT="[Szöveg]"/>
      <dgm:spPr/>
      <dgm:t>
        <a:bodyPr/>
        <a:lstStyle/>
        <a:p>
          <a:endParaRPr lang="hu-HU" dirty="0"/>
        </a:p>
      </dgm:t>
    </dgm:pt>
    <dgm:pt modelId="{3F1BD39D-27A4-4040-ABD9-A6B1BC2521AD}" type="parTrans" cxnId="{DF571AF3-CEDD-4CA5-9C59-817A88EF8E8D}">
      <dgm:prSet/>
      <dgm:spPr/>
      <dgm:t>
        <a:bodyPr/>
        <a:lstStyle/>
        <a:p>
          <a:endParaRPr lang="hu-HU"/>
        </a:p>
      </dgm:t>
    </dgm:pt>
    <dgm:pt modelId="{8CF76479-226B-4CF4-863E-F44CAF9D8719}" type="sibTrans" cxnId="{DF571AF3-CEDD-4CA5-9C59-817A88EF8E8D}">
      <dgm:prSet/>
      <dgm:spPr/>
      <dgm:t>
        <a:bodyPr/>
        <a:lstStyle/>
        <a:p>
          <a:endParaRPr lang="hu-HU"/>
        </a:p>
      </dgm:t>
    </dgm:pt>
    <dgm:pt modelId="{B01CA4DD-249C-4705-A973-6AFBC234688C}">
      <dgm:prSet phldrT="[Szöveg]"/>
      <dgm:spPr/>
      <dgm:t>
        <a:bodyPr/>
        <a:lstStyle/>
        <a:p>
          <a:r>
            <a:rPr lang="hu-HU" dirty="0" smtClean="0">
              <a:ln w="0"/>
              <a:solidFill>
                <a:schemeClr val="accent1">
                  <a:lumMod val="75000"/>
                </a:schemeClr>
              </a:solidFill>
            </a:rPr>
            <a:t>képzés felvetetése a kormányhivatal képzési listájára</a:t>
          </a:r>
          <a:endParaRPr lang="hu-HU" dirty="0"/>
        </a:p>
      </dgm:t>
    </dgm:pt>
    <dgm:pt modelId="{70C5ED1C-6230-4D2A-9D08-CC1C063D1877}" type="sibTrans" cxnId="{D6992025-39D0-4DF6-876C-A7DDC8AA689F}">
      <dgm:prSet/>
      <dgm:spPr/>
      <dgm:t>
        <a:bodyPr/>
        <a:lstStyle/>
        <a:p>
          <a:endParaRPr lang="hu-HU"/>
        </a:p>
      </dgm:t>
    </dgm:pt>
    <dgm:pt modelId="{2D3ADDC6-CAE9-4A81-A502-71EA72AD9130}" type="parTrans" cxnId="{D6992025-39D0-4DF6-876C-A7DDC8AA689F}">
      <dgm:prSet/>
      <dgm:spPr/>
      <dgm:t>
        <a:bodyPr/>
        <a:lstStyle/>
        <a:p>
          <a:endParaRPr lang="hu-HU"/>
        </a:p>
      </dgm:t>
    </dgm:pt>
    <dgm:pt modelId="{96D8C6B3-8DB1-4262-B2BF-8E7BADCE0F69}">
      <dgm:prSet phldrT="[Szöveg]"/>
      <dgm:spPr/>
      <dgm:t>
        <a:bodyPr/>
        <a:lstStyle/>
        <a:p>
          <a:r>
            <a:rPr lang="hu-HU" dirty="0" smtClean="0">
              <a:ln w="0"/>
              <a:solidFill>
                <a:schemeClr val="accent1">
                  <a:lumMod val="75000"/>
                </a:schemeClr>
              </a:solidFill>
            </a:rPr>
            <a:t>a létszám limitet elérő képzések esetében képzési programkövetelmény kidolgoztatása, nyilvántartásba vétele</a:t>
          </a:r>
          <a:endParaRPr lang="hu-HU" dirty="0"/>
        </a:p>
      </dgm:t>
    </dgm:pt>
    <dgm:pt modelId="{9CB6BE2C-824D-4FEE-A314-F1D9A6E275E6}" type="sibTrans" cxnId="{892CA75F-B264-4D68-94EA-48374EB61FFC}">
      <dgm:prSet/>
      <dgm:spPr/>
      <dgm:t>
        <a:bodyPr/>
        <a:lstStyle/>
        <a:p>
          <a:endParaRPr lang="hu-HU"/>
        </a:p>
      </dgm:t>
    </dgm:pt>
    <dgm:pt modelId="{3CA70F9C-3C16-4EBC-8905-D9DF39DE0C4A}" type="parTrans" cxnId="{892CA75F-B264-4D68-94EA-48374EB61FFC}">
      <dgm:prSet/>
      <dgm:spPr/>
      <dgm:t>
        <a:bodyPr/>
        <a:lstStyle/>
        <a:p>
          <a:endParaRPr lang="hu-HU"/>
        </a:p>
      </dgm:t>
    </dgm:pt>
    <dgm:pt modelId="{75979DE4-4710-41D0-8D04-C6D66546F84B}">
      <dgm:prSet phldrT="[Szöveg]" phldr="1"/>
      <dgm:spPr/>
      <dgm:t>
        <a:bodyPr/>
        <a:lstStyle/>
        <a:p>
          <a:endParaRPr lang="hu-HU" dirty="0"/>
        </a:p>
      </dgm:t>
    </dgm:pt>
    <dgm:pt modelId="{610E68F4-4225-42C4-A963-C0AD750215F6}" type="sibTrans" cxnId="{7A4E14A4-C801-4FC8-A37E-4BD6FF61BE63}">
      <dgm:prSet/>
      <dgm:spPr/>
      <dgm:t>
        <a:bodyPr/>
        <a:lstStyle/>
        <a:p>
          <a:endParaRPr lang="hu-HU"/>
        </a:p>
      </dgm:t>
    </dgm:pt>
    <dgm:pt modelId="{A17EF1AE-AF14-4ABF-915D-27231A1E97A4}" type="parTrans" cxnId="{7A4E14A4-C801-4FC8-A37E-4BD6FF61BE63}">
      <dgm:prSet/>
      <dgm:spPr/>
      <dgm:t>
        <a:bodyPr/>
        <a:lstStyle/>
        <a:p>
          <a:endParaRPr lang="hu-HU"/>
        </a:p>
      </dgm:t>
    </dgm:pt>
    <dgm:pt modelId="{CACD86F1-EDD1-4CEB-B89B-2B72F066F330}" type="pres">
      <dgm:prSet presAssocID="{FF31B4BD-D571-417F-8B9D-B942DB35042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94482A1-AA74-4E56-BAA3-309DE64104DA}" type="pres">
      <dgm:prSet presAssocID="{FFE79BC4-824A-44DA-BE2C-06E40205A640}" presName="composite" presStyleCnt="0"/>
      <dgm:spPr/>
    </dgm:pt>
    <dgm:pt modelId="{D9AEF837-1639-4D85-9047-6DA6A46501FB}" type="pres">
      <dgm:prSet presAssocID="{FFE79BC4-824A-44DA-BE2C-06E40205A640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F8C5BF4-4688-4EAE-A018-CFC1659210C8}" type="pres">
      <dgm:prSet presAssocID="{FFE79BC4-824A-44DA-BE2C-06E40205A640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2999FA4-62DA-4991-A681-17BF8B9FEC14}" type="pres">
      <dgm:prSet presAssocID="{306F9C12-F06C-47BA-BEAD-96C1BD5CA08E}" presName="sp" presStyleCnt="0"/>
      <dgm:spPr/>
    </dgm:pt>
    <dgm:pt modelId="{C2B4CD1E-27C2-449B-B3B6-545F32D921C0}" type="pres">
      <dgm:prSet presAssocID="{A43682C8-6918-4F80-992B-E55E7906CBE1}" presName="composite" presStyleCnt="0"/>
      <dgm:spPr/>
    </dgm:pt>
    <dgm:pt modelId="{456EDA8E-A274-4E27-97E5-73823C2BCAB6}" type="pres">
      <dgm:prSet presAssocID="{A43682C8-6918-4F80-992B-E55E7906CBE1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2F05A6-5008-4A19-84C3-9CCB3B545198}" type="pres">
      <dgm:prSet presAssocID="{A43682C8-6918-4F80-992B-E55E7906CBE1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E0B1360-46EA-40A4-8940-D387ED2041C0}" type="pres">
      <dgm:prSet presAssocID="{A82341F6-37AA-41CB-8369-4116E9904CE8}" presName="sp" presStyleCnt="0"/>
      <dgm:spPr/>
    </dgm:pt>
    <dgm:pt modelId="{C97553B3-3B24-428B-A804-871AB6AED805}" type="pres">
      <dgm:prSet presAssocID="{75979DE4-4710-41D0-8D04-C6D66546F84B}" presName="composite" presStyleCnt="0"/>
      <dgm:spPr/>
    </dgm:pt>
    <dgm:pt modelId="{80132133-4079-407A-AD37-A767E5B0159D}" type="pres">
      <dgm:prSet presAssocID="{75979DE4-4710-41D0-8D04-C6D66546F84B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0E15F62-1970-4DBA-B6E6-87A584D5E2DB}" type="pres">
      <dgm:prSet presAssocID="{75979DE4-4710-41D0-8D04-C6D66546F84B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EBE123B-DEB5-4E07-B21E-41A389E56ABA}" type="pres">
      <dgm:prSet presAssocID="{610E68F4-4225-42C4-A963-C0AD750215F6}" presName="sp" presStyleCnt="0"/>
      <dgm:spPr/>
    </dgm:pt>
    <dgm:pt modelId="{6FAFFE2F-FD74-4927-A1F4-E586BFBBE829}" type="pres">
      <dgm:prSet presAssocID="{314BCBF8-2964-4CAD-A258-925E75046629}" presName="composite" presStyleCnt="0"/>
      <dgm:spPr/>
    </dgm:pt>
    <dgm:pt modelId="{0A7F9C07-899B-4DF7-97D9-CFB7D4FFF77C}" type="pres">
      <dgm:prSet presAssocID="{314BCBF8-2964-4CAD-A258-925E75046629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8D018C2-EFDC-420A-B4F7-EFDC54EBEDB5}" type="pres">
      <dgm:prSet presAssocID="{314BCBF8-2964-4CAD-A258-925E75046629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E517AB8-C09E-4FFF-A0EF-06EECAB38ECB}" type="pres">
      <dgm:prSet presAssocID="{7D45126E-92E2-4146-AFDF-26F40A464FFE}" presName="sp" presStyleCnt="0"/>
      <dgm:spPr/>
    </dgm:pt>
    <dgm:pt modelId="{1C57FEE2-DE3E-46A5-85B2-373F2242DBAD}" type="pres">
      <dgm:prSet presAssocID="{FBC09B64-6A05-4A9A-9EA0-461016D5B074}" presName="composite" presStyleCnt="0"/>
      <dgm:spPr/>
    </dgm:pt>
    <dgm:pt modelId="{4C0A748C-ACA0-44DD-8ED3-57ADB117563A}" type="pres">
      <dgm:prSet presAssocID="{FBC09B64-6A05-4A9A-9EA0-461016D5B074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F44904B-6CE5-46F4-8532-0451BCEF7A17}" type="pres">
      <dgm:prSet presAssocID="{FBC09B64-6A05-4A9A-9EA0-461016D5B074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CFB0721-C901-4BD4-8318-47874349E708}" type="pres">
      <dgm:prSet presAssocID="{F4DEFEBE-3961-4C1B-84FB-DB1D1EFC2E09}" presName="sp" presStyleCnt="0"/>
      <dgm:spPr/>
    </dgm:pt>
    <dgm:pt modelId="{154572AB-0539-4C3F-9913-C79E49B26A03}" type="pres">
      <dgm:prSet presAssocID="{49C57FA5-3DC8-4EA9-96D2-37C6068C3AB9}" presName="composite" presStyleCnt="0"/>
      <dgm:spPr/>
    </dgm:pt>
    <dgm:pt modelId="{2ECAD609-82D2-49E9-B5E1-5536FC5C98C2}" type="pres">
      <dgm:prSet presAssocID="{49C57FA5-3DC8-4EA9-96D2-37C6068C3AB9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60D2D14-2590-43AF-8193-95D7618FD9CB}" type="pres">
      <dgm:prSet presAssocID="{49C57FA5-3DC8-4EA9-96D2-37C6068C3AB9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95F32BB-2C80-4BE9-8EB8-F3F4A73AB16D}" type="pres">
      <dgm:prSet presAssocID="{F6090FB1-C922-45CA-8A63-9A64A4A9A1B7}" presName="sp" presStyleCnt="0"/>
      <dgm:spPr/>
    </dgm:pt>
    <dgm:pt modelId="{6A853E45-6411-482E-A279-3BE2170B08A3}" type="pres">
      <dgm:prSet presAssocID="{BCD3B155-14AC-4C17-87A4-75260D8DF90E}" presName="composite" presStyleCnt="0"/>
      <dgm:spPr/>
    </dgm:pt>
    <dgm:pt modelId="{3BB8BCEC-550E-4F35-8FD6-908CAA2D91F1}" type="pres">
      <dgm:prSet presAssocID="{BCD3B155-14AC-4C17-87A4-75260D8DF90E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170AE50-5F9F-4694-9CAD-D37DE1356974}" type="pres">
      <dgm:prSet presAssocID="{BCD3B155-14AC-4C17-87A4-75260D8DF90E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F811183-8A90-41E8-A9CC-B7B1DD59A867}" type="pres">
      <dgm:prSet presAssocID="{D6EBFE1A-6BD0-4444-8B0F-31C44135BD96}" presName="sp" presStyleCnt="0"/>
      <dgm:spPr/>
    </dgm:pt>
    <dgm:pt modelId="{48455FAE-73A7-4173-89B1-741DF7983C05}" type="pres">
      <dgm:prSet presAssocID="{C754F2C0-7EA9-4CC0-87D1-99C7652019E6}" presName="composite" presStyleCnt="0"/>
      <dgm:spPr/>
    </dgm:pt>
    <dgm:pt modelId="{65AEDA86-19A7-436D-8C0B-F1FB67B05EFC}" type="pres">
      <dgm:prSet presAssocID="{C754F2C0-7EA9-4CC0-87D1-99C7652019E6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C9DC18-8EDD-410F-A8CD-9E9B9D1432D3}" type="pres">
      <dgm:prSet presAssocID="{C754F2C0-7EA9-4CC0-87D1-99C7652019E6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F571AF3-CEDD-4CA5-9C59-817A88EF8E8D}" srcId="{FF31B4BD-D571-417F-8B9D-B942DB350429}" destId="{C754F2C0-7EA9-4CC0-87D1-99C7652019E6}" srcOrd="7" destOrd="0" parTransId="{3F1BD39D-27A4-4040-ABD9-A6B1BC2521AD}" sibTransId="{8CF76479-226B-4CF4-863E-F44CAF9D8719}"/>
    <dgm:cxn modelId="{F670DA19-1284-49F6-BA38-59F96903EA70}" srcId="{49C57FA5-3DC8-4EA9-96D2-37C6068C3AB9}" destId="{1481BE94-A342-47CC-8EEB-DF6C646AE561}" srcOrd="0" destOrd="0" parTransId="{267293CE-6152-4867-9DFB-3A72E4290998}" sibTransId="{F397D2C4-293E-48DD-9B3E-F66EBFC4DFAE}"/>
    <dgm:cxn modelId="{E82AAF80-4CE8-4512-8D85-E271A15BE66D}" srcId="{FF31B4BD-D571-417F-8B9D-B942DB350429}" destId="{314BCBF8-2964-4CAD-A258-925E75046629}" srcOrd="3" destOrd="0" parTransId="{5A790C81-72F8-465D-B287-9EC9972DD45C}" sibTransId="{7D45126E-92E2-4146-AFDF-26F40A464FFE}"/>
    <dgm:cxn modelId="{160C63BE-DFA2-4459-B715-E4FDBA10E69F}" type="presOf" srcId="{BCD3B155-14AC-4C17-87A4-75260D8DF90E}" destId="{3BB8BCEC-550E-4F35-8FD6-908CAA2D91F1}" srcOrd="0" destOrd="0" presId="urn:microsoft.com/office/officeart/2005/8/layout/chevron2"/>
    <dgm:cxn modelId="{EACA4386-5EDC-4572-BCED-076542B1845A}" srcId="{FF31B4BD-D571-417F-8B9D-B942DB350429}" destId="{A43682C8-6918-4F80-992B-E55E7906CBE1}" srcOrd="1" destOrd="0" parTransId="{EC6111EE-CBA1-4F60-A006-B10DFE8BE2D6}" sibTransId="{A82341F6-37AA-41CB-8369-4116E9904CE8}"/>
    <dgm:cxn modelId="{E467F59C-0B2A-4A7C-8C61-580D9A127283}" type="presOf" srcId="{1481BE94-A342-47CC-8EEB-DF6C646AE561}" destId="{460D2D14-2590-43AF-8193-95D7618FD9CB}" srcOrd="0" destOrd="0" presId="urn:microsoft.com/office/officeart/2005/8/layout/chevron2"/>
    <dgm:cxn modelId="{6F91B2B7-3CD9-40BF-B037-2D0DDD41BB22}" srcId="{FF31B4BD-D571-417F-8B9D-B942DB350429}" destId="{FFE79BC4-824A-44DA-BE2C-06E40205A640}" srcOrd="0" destOrd="0" parTransId="{3F8F6369-B96E-46A5-BCF7-A07685C43E48}" sibTransId="{306F9C12-F06C-47BA-BEAD-96C1BD5CA08E}"/>
    <dgm:cxn modelId="{D6992025-39D0-4DF6-876C-A7DDC8AA689F}" srcId="{75979DE4-4710-41D0-8D04-C6D66546F84B}" destId="{B01CA4DD-249C-4705-A973-6AFBC234688C}" srcOrd="0" destOrd="0" parTransId="{2D3ADDC6-CAE9-4A81-A502-71EA72AD9130}" sibTransId="{70C5ED1C-6230-4D2A-9D08-CC1C063D1877}"/>
    <dgm:cxn modelId="{AED55C17-14E9-47BB-A005-368E650199DC}" type="presOf" srcId="{314BCBF8-2964-4CAD-A258-925E75046629}" destId="{0A7F9C07-899B-4DF7-97D9-CFB7D4FFF77C}" srcOrd="0" destOrd="0" presId="urn:microsoft.com/office/officeart/2005/8/layout/chevron2"/>
    <dgm:cxn modelId="{FB5750D7-0B87-42D3-A6D8-F5BE076A97C9}" type="presOf" srcId="{EB293646-4A52-43BE-8319-15EACCB2EAD6}" destId="{4170AE50-5F9F-4694-9CAD-D37DE1356974}" srcOrd="0" destOrd="0" presId="urn:microsoft.com/office/officeart/2005/8/layout/chevron2"/>
    <dgm:cxn modelId="{59B828B2-F90F-4BC4-983A-18A5388DBBD7}" type="presOf" srcId="{A43682C8-6918-4F80-992B-E55E7906CBE1}" destId="{456EDA8E-A274-4E27-97E5-73823C2BCAB6}" srcOrd="0" destOrd="0" presId="urn:microsoft.com/office/officeart/2005/8/layout/chevron2"/>
    <dgm:cxn modelId="{892CA75F-B264-4D68-94EA-48374EB61FFC}" srcId="{A43682C8-6918-4F80-992B-E55E7906CBE1}" destId="{96D8C6B3-8DB1-4262-B2BF-8E7BADCE0F69}" srcOrd="0" destOrd="0" parTransId="{3CA70F9C-3C16-4EBC-8905-D9DF39DE0C4A}" sibTransId="{9CB6BE2C-824D-4FEE-A314-F1D9A6E275E6}"/>
    <dgm:cxn modelId="{CA488417-22E4-4511-9EF7-360B0290FA86}" type="presOf" srcId="{75979DE4-4710-41D0-8D04-C6D66546F84B}" destId="{80132133-4079-407A-AD37-A767E5B0159D}" srcOrd="0" destOrd="0" presId="urn:microsoft.com/office/officeart/2005/8/layout/chevron2"/>
    <dgm:cxn modelId="{D5A090AA-B60C-46F4-B12A-0F28A5109073}" type="presOf" srcId="{96D8C6B3-8DB1-4262-B2BF-8E7BADCE0F69}" destId="{572F05A6-5008-4A19-84C3-9CCB3B545198}" srcOrd="0" destOrd="0" presId="urn:microsoft.com/office/officeart/2005/8/layout/chevron2"/>
    <dgm:cxn modelId="{C713594F-135F-4B74-A88C-43AEEF5C274D}" srcId="{FBC09B64-6A05-4A9A-9EA0-461016D5B074}" destId="{43BA4353-D0DC-4231-ADF1-13B84EC8CA40}" srcOrd="0" destOrd="0" parTransId="{C0B9B2F9-8CA1-486D-91BC-03F0E05181EB}" sibTransId="{C613F096-600E-4D63-B01C-AAFC7B415B7D}"/>
    <dgm:cxn modelId="{7A4E14A4-C801-4FC8-A37E-4BD6FF61BE63}" srcId="{FF31B4BD-D571-417F-8B9D-B942DB350429}" destId="{75979DE4-4710-41D0-8D04-C6D66546F84B}" srcOrd="2" destOrd="0" parTransId="{A17EF1AE-AF14-4ABF-915D-27231A1E97A4}" sibTransId="{610E68F4-4225-42C4-A963-C0AD750215F6}"/>
    <dgm:cxn modelId="{8E2FEA32-5F2F-4CF8-BDBD-E8B88C5238ED}" srcId="{C754F2C0-7EA9-4CC0-87D1-99C7652019E6}" destId="{153EFEE5-FE23-405D-9910-F892A802B922}" srcOrd="0" destOrd="0" parTransId="{053A61CC-6000-42BD-BF8F-44C3BCFF0BFE}" sibTransId="{2E6C873E-C67C-4114-B08E-6E5C33A7B3C5}"/>
    <dgm:cxn modelId="{C7B9B069-D525-4667-A6CE-F5FFB4FB8E96}" srcId="{FFE79BC4-824A-44DA-BE2C-06E40205A640}" destId="{2023CCF2-0417-44CC-A733-DD13F1243E1C}" srcOrd="0" destOrd="0" parTransId="{8B2551CE-2589-4E30-82F5-CB0089B1DA08}" sibTransId="{FDD15C97-89E0-4626-877D-8CCD6C04CE92}"/>
    <dgm:cxn modelId="{768FA0DF-AAB5-4609-8705-9BAB6518149B}" srcId="{FF31B4BD-D571-417F-8B9D-B942DB350429}" destId="{FBC09B64-6A05-4A9A-9EA0-461016D5B074}" srcOrd="4" destOrd="0" parTransId="{DAFCF6EF-944C-4366-A400-030E60697F7C}" sibTransId="{F4DEFEBE-3961-4C1B-84FB-DB1D1EFC2E09}"/>
    <dgm:cxn modelId="{FEB4A069-8E93-4B24-8E07-63E1F601F4B2}" type="presOf" srcId="{42FF588C-B3CB-4025-9362-3D91CFB89F5C}" destId="{58D018C2-EFDC-420A-B4F7-EFDC54EBEDB5}" srcOrd="0" destOrd="0" presId="urn:microsoft.com/office/officeart/2005/8/layout/chevron2"/>
    <dgm:cxn modelId="{13B8DF55-9726-45F0-86B6-57B74ECCA87A}" srcId="{FF31B4BD-D571-417F-8B9D-B942DB350429}" destId="{49C57FA5-3DC8-4EA9-96D2-37C6068C3AB9}" srcOrd="5" destOrd="0" parTransId="{542BC8B1-213E-487A-8E04-CCE68C8C30A8}" sibTransId="{F6090FB1-C922-45CA-8A63-9A64A4A9A1B7}"/>
    <dgm:cxn modelId="{EEAAEBBF-3706-4019-BBB7-A0844D0D6E60}" type="presOf" srcId="{49C57FA5-3DC8-4EA9-96D2-37C6068C3AB9}" destId="{2ECAD609-82D2-49E9-B5E1-5536FC5C98C2}" srcOrd="0" destOrd="0" presId="urn:microsoft.com/office/officeart/2005/8/layout/chevron2"/>
    <dgm:cxn modelId="{37CC7293-49F0-4E39-9A04-A6EDC0B593A1}" type="presOf" srcId="{FF31B4BD-D571-417F-8B9D-B942DB350429}" destId="{CACD86F1-EDD1-4CEB-B89B-2B72F066F330}" srcOrd="0" destOrd="0" presId="urn:microsoft.com/office/officeart/2005/8/layout/chevron2"/>
    <dgm:cxn modelId="{8635D046-0851-407E-9740-805E7CEADAB9}" type="presOf" srcId="{FBC09B64-6A05-4A9A-9EA0-461016D5B074}" destId="{4C0A748C-ACA0-44DD-8ED3-57ADB117563A}" srcOrd="0" destOrd="0" presId="urn:microsoft.com/office/officeart/2005/8/layout/chevron2"/>
    <dgm:cxn modelId="{F110FC25-5E19-4B7B-8D18-406C8EF39CD9}" type="presOf" srcId="{B01CA4DD-249C-4705-A973-6AFBC234688C}" destId="{E0E15F62-1970-4DBA-B6E6-87A584D5E2DB}" srcOrd="0" destOrd="0" presId="urn:microsoft.com/office/officeart/2005/8/layout/chevron2"/>
    <dgm:cxn modelId="{B763C9A4-DB08-4A93-80E2-FBFDC4865C3D}" type="presOf" srcId="{2023CCF2-0417-44CC-A733-DD13F1243E1C}" destId="{BF8C5BF4-4688-4EAE-A018-CFC1659210C8}" srcOrd="0" destOrd="0" presId="urn:microsoft.com/office/officeart/2005/8/layout/chevron2"/>
    <dgm:cxn modelId="{AEE71317-D377-4FDC-8041-62FE0AF298F7}" srcId="{314BCBF8-2964-4CAD-A258-925E75046629}" destId="{42FF588C-B3CB-4025-9362-3D91CFB89F5C}" srcOrd="0" destOrd="0" parTransId="{884F26DD-1672-45C9-A048-1D8AD20468ED}" sibTransId="{E6B85E0D-FBDF-438C-9BE7-08C6374681A8}"/>
    <dgm:cxn modelId="{CA5E5486-86B6-46AF-BBD7-610E5B5F689E}" type="presOf" srcId="{FFE79BC4-824A-44DA-BE2C-06E40205A640}" destId="{D9AEF837-1639-4D85-9047-6DA6A46501FB}" srcOrd="0" destOrd="0" presId="urn:microsoft.com/office/officeart/2005/8/layout/chevron2"/>
    <dgm:cxn modelId="{5F3559D8-70AD-4C68-98A7-C46C3CB24112}" srcId="{BCD3B155-14AC-4C17-87A4-75260D8DF90E}" destId="{EB293646-4A52-43BE-8319-15EACCB2EAD6}" srcOrd="0" destOrd="0" parTransId="{6F00FBFF-17DE-4B15-B8A7-5CCF4C5A9C9F}" sibTransId="{B9CDC8D2-CC23-4B33-8072-B214DF333F5C}"/>
    <dgm:cxn modelId="{CDFD6521-5186-4238-B121-646792A7771B}" type="presOf" srcId="{153EFEE5-FE23-405D-9910-F892A802B922}" destId="{57C9DC18-8EDD-410F-A8CD-9E9B9D1432D3}" srcOrd="0" destOrd="0" presId="urn:microsoft.com/office/officeart/2005/8/layout/chevron2"/>
    <dgm:cxn modelId="{8CA31A38-1EE3-4C44-BED2-BB69CC7C14D2}" type="presOf" srcId="{43BA4353-D0DC-4231-ADF1-13B84EC8CA40}" destId="{AF44904B-6CE5-46F4-8532-0451BCEF7A17}" srcOrd="0" destOrd="0" presId="urn:microsoft.com/office/officeart/2005/8/layout/chevron2"/>
    <dgm:cxn modelId="{063ECB1D-4E19-4326-953F-50C3D2904D41}" srcId="{FF31B4BD-D571-417F-8B9D-B942DB350429}" destId="{BCD3B155-14AC-4C17-87A4-75260D8DF90E}" srcOrd="6" destOrd="0" parTransId="{461A196C-9267-4968-A87F-C42D129C248B}" sibTransId="{D6EBFE1A-6BD0-4444-8B0F-31C44135BD96}"/>
    <dgm:cxn modelId="{4D5A397A-220D-430D-99E1-BBA7FB8BDE9F}" type="presOf" srcId="{C754F2C0-7EA9-4CC0-87D1-99C7652019E6}" destId="{65AEDA86-19A7-436D-8C0B-F1FB67B05EFC}" srcOrd="0" destOrd="0" presId="urn:microsoft.com/office/officeart/2005/8/layout/chevron2"/>
    <dgm:cxn modelId="{EE6047BB-971D-4BFD-A393-3305C371BC3A}" type="presParOf" srcId="{CACD86F1-EDD1-4CEB-B89B-2B72F066F330}" destId="{F94482A1-AA74-4E56-BAA3-309DE64104DA}" srcOrd="0" destOrd="0" presId="urn:microsoft.com/office/officeart/2005/8/layout/chevron2"/>
    <dgm:cxn modelId="{E6E9B4A7-0F41-40DB-BA65-6DB34DADA994}" type="presParOf" srcId="{F94482A1-AA74-4E56-BAA3-309DE64104DA}" destId="{D9AEF837-1639-4D85-9047-6DA6A46501FB}" srcOrd="0" destOrd="0" presId="urn:microsoft.com/office/officeart/2005/8/layout/chevron2"/>
    <dgm:cxn modelId="{2802A368-CA9C-490C-B22D-29070E670896}" type="presParOf" srcId="{F94482A1-AA74-4E56-BAA3-309DE64104DA}" destId="{BF8C5BF4-4688-4EAE-A018-CFC1659210C8}" srcOrd="1" destOrd="0" presId="urn:microsoft.com/office/officeart/2005/8/layout/chevron2"/>
    <dgm:cxn modelId="{BA77670E-874F-4D3F-A699-37A1A8DF9F4C}" type="presParOf" srcId="{CACD86F1-EDD1-4CEB-B89B-2B72F066F330}" destId="{F2999FA4-62DA-4991-A681-17BF8B9FEC14}" srcOrd="1" destOrd="0" presId="urn:microsoft.com/office/officeart/2005/8/layout/chevron2"/>
    <dgm:cxn modelId="{279A46CC-4258-48EA-BFD8-D5297C4D16C5}" type="presParOf" srcId="{CACD86F1-EDD1-4CEB-B89B-2B72F066F330}" destId="{C2B4CD1E-27C2-449B-B3B6-545F32D921C0}" srcOrd="2" destOrd="0" presId="urn:microsoft.com/office/officeart/2005/8/layout/chevron2"/>
    <dgm:cxn modelId="{C0F8ADC9-3B9E-434A-8346-0BA5EFE7651E}" type="presParOf" srcId="{C2B4CD1E-27C2-449B-B3B6-545F32D921C0}" destId="{456EDA8E-A274-4E27-97E5-73823C2BCAB6}" srcOrd="0" destOrd="0" presId="urn:microsoft.com/office/officeart/2005/8/layout/chevron2"/>
    <dgm:cxn modelId="{A571401C-213D-4604-970D-A0104098A254}" type="presParOf" srcId="{C2B4CD1E-27C2-449B-B3B6-545F32D921C0}" destId="{572F05A6-5008-4A19-84C3-9CCB3B545198}" srcOrd="1" destOrd="0" presId="urn:microsoft.com/office/officeart/2005/8/layout/chevron2"/>
    <dgm:cxn modelId="{48A3D888-0B42-4402-89E4-7ECF8FEAFA0C}" type="presParOf" srcId="{CACD86F1-EDD1-4CEB-B89B-2B72F066F330}" destId="{7E0B1360-46EA-40A4-8940-D387ED2041C0}" srcOrd="3" destOrd="0" presId="urn:microsoft.com/office/officeart/2005/8/layout/chevron2"/>
    <dgm:cxn modelId="{78CF73F7-4945-464A-A5E9-7A094873270A}" type="presParOf" srcId="{CACD86F1-EDD1-4CEB-B89B-2B72F066F330}" destId="{C97553B3-3B24-428B-A804-871AB6AED805}" srcOrd="4" destOrd="0" presId="urn:microsoft.com/office/officeart/2005/8/layout/chevron2"/>
    <dgm:cxn modelId="{C5512A2F-17E1-4570-86A6-E7A053DE4BDD}" type="presParOf" srcId="{C97553B3-3B24-428B-A804-871AB6AED805}" destId="{80132133-4079-407A-AD37-A767E5B0159D}" srcOrd="0" destOrd="0" presId="urn:microsoft.com/office/officeart/2005/8/layout/chevron2"/>
    <dgm:cxn modelId="{9F43DE4D-3575-4360-AA80-35B9769B882C}" type="presParOf" srcId="{C97553B3-3B24-428B-A804-871AB6AED805}" destId="{E0E15F62-1970-4DBA-B6E6-87A584D5E2DB}" srcOrd="1" destOrd="0" presId="urn:microsoft.com/office/officeart/2005/8/layout/chevron2"/>
    <dgm:cxn modelId="{2580A141-EAB0-47A6-A7B9-CF8220E71EFF}" type="presParOf" srcId="{CACD86F1-EDD1-4CEB-B89B-2B72F066F330}" destId="{8EBE123B-DEB5-4E07-B21E-41A389E56ABA}" srcOrd="5" destOrd="0" presId="urn:microsoft.com/office/officeart/2005/8/layout/chevron2"/>
    <dgm:cxn modelId="{E9CB479D-E7C0-4217-8B15-5E26FB560490}" type="presParOf" srcId="{CACD86F1-EDD1-4CEB-B89B-2B72F066F330}" destId="{6FAFFE2F-FD74-4927-A1F4-E586BFBBE829}" srcOrd="6" destOrd="0" presId="urn:microsoft.com/office/officeart/2005/8/layout/chevron2"/>
    <dgm:cxn modelId="{14D9D26D-093A-44C0-8F7A-1C2A952DAACD}" type="presParOf" srcId="{6FAFFE2F-FD74-4927-A1F4-E586BFBBE829}" destId="{0A7F9C07-899B-4DF7-97D9-CFB7D4FFF77C}" srcOrd="0" destOrd="0" presId="urn:microsoft.com/office/officeart/2005/8/layout/chevron2"/>
    <dgm:cxn modelId="{7CA46A0A-AFE2-43D2-9F05-2565724D3BF7}" type="presParOf" srcId="{6FAFFE2F-FD74-4927-A1F4-E586BFBBE829}" destId="{58D018C2-EFDC-420A-B4F7-EFDC54EBEDB5}" srcOrd="1" destOrd="0" presId="urn:microsoft.com/office/officeart/2005/8/layout/chevron2"/>
    <dgm:cxn modelId="{451F27E7-0274-4049-BDF0-2E80CD78FABF}" type="presParOf" srcId="{CACD86F1-EDD1-4CEB-B89B-2B72F066F330}" destId="{9E517AB8-C09E-4FFF-A0EF-06EECAB38ECB}" srcOrd="7" destOrd="0" presId="urn:microsoft.com/office/officeart/2005/8/layout/chevron2"/>
    <dgm:cxn modelId="{9B888694-13F7-41DB-BFB3-389F1427C99D}" type="presParOf" srcId="{CACD86F1-EDD1-4CEB-B89B-2B72F066F330}" destId="{1C57FEE2-DE3E-46A5-85B2-373F2242DBAD}" srcOrd="8" destOrd="0" presId="urn:microsoft.com/office/officeart/2005/8/layout/chevron2"/>
    <dgm:cxn modelId="{75220B21-8FDA-45D9-9E5C-73577B19599F}" type="presParOf" srcId="{1C57FEE2-DE3E-46A5-85B2-373F2242DBAD}" destId="{4C0A748C-ACA0-44DD-8ED3-57ADB117563A}" srcOrd="0" destOrd="0" presId="urn:microsoft.com/office/officeart/2005/8/layout/chevron2"/>
    <dgm:cxn modelId="{328980AF-9E21-48A5-A84D-3F417BB0872D}" type="presParOf" srcId="{1C57FEE2-DE3E-46A5-85B2-373F2242DBAD}" destId="{AF44904B-6CE5-46F4-8532-0451BCEF7A17}" srcOrd="1" destOrd="0" presId="urn:microsoft.com/office/officeart/2005/8/layout/chevron2"/>
    <dgm:cxn modelId="{6CF0E952-DABF-4166-B5BC-AFC76577E0CD}" type="presParOf" srcId="{CACD86F1-EDD1-4CEB-B89B-2B72F066F330}" destId="{CCFB0721-C901-4BD4-8318-47874349E708}" srcOrd="9" destOrd="0" presId="urn:microsoft.com/office/officeart/2005/8/layout/chevron2"/>
    <dgm:cxn modelId="{18933D01-24F5-4014-AE7C-1F20E6DC3919}" type="presParOf" srcId="{CACD86F1-EDD1-4CEB-B89B-2B72F066F330}" destId="{154572AB-0539-4C3F-9913-C79E49B26A03}" srcOrd="10" destOrd="0" presId="urn:microsoft.com/office/officeart/2005/8/layout/chevron2"/>
    <dgm:cxn modelId="{47396B7E-506E-4B51-B0A0-7672668D6ED7}" type="presParOf" srcId="{154572AB-0539-4C3F-9913-C79E49B26A03}" destId="{2ECAD609-82D2-49E9-B5E1-5536FC5C98C2}" srcOrd="0" destOrd="0" presId="urn:microsoft.com/office/officeart/2005/8/layout/chevron2"/>
    <dgm:cxn modelId="{CA9AD083-B194-4126-A2E4-F3F9B72C5E11}" type="presParOf" srcId="{154572AB-0539-4C3F-9913-C79E49B26A03}" destId="{460D2D14-2590-43AF-8193-95D7618FD9CB}" srcOrd="1" destOrd="0" presId="urn:microsoft.com/office/officeart/2005/8/layout/chevron2"/>
    <dgm:cxn modelId="{E5547522-AE7C-47E0-B788-129D428FBBB8}" type="presParOf" srcId="{CACD86F1-EDD1-4CEB-B89B-2B72F066F330}" destId="{095F32BB-2C80-4BE9-8EB8-F3F4A73AB16D}" srcOrd="11" destOrd="0" presId="urn:microsoft.com/office/officeart/2005/8/layout/chevron2"/>
    <dgm:cxn modelId="{BEF7E928-B89E-4D40-B1BC-C97436FDDCD3}" type="presParOf" srcId="{CACD86F1-EDD1-4CEB-B89B-2B72F066F330}" destId="{6A853E45-6411-482E-A279-3BE2170B08A3}" srcOrd="12" destOrd="0" presId="urn:microsoft.com/office/officeart/2005/8/layout/chevron2"/>
    <dgm:cxn modelId="{C38F946D-9D3A-4EF4-8DEE-5DE0CA49EE1D}" type="presParOf" srcId="{6A853E45-6411-482E-A279-3BE2170B08A3}" destId="{3BB8BCEC-550E-4F35-8FD6-908CAA2D91F1}" srcOrd="0" destOrd="0" presId="urn:microsoft.com/office/officeart/2005/8/layout/chevron2"/>
    <dgm:cxn modelId="{243BF39C-9458-49F6-9D78-546417A39231}" type="presParOf" srcId="{6A853E45-6411-482E-A279-3BE2170B08A3}" destId="{4170AE50-5F9F-4694-9CAD-D37DE1356974}" srcOrd="1" destOrd="0" presId="urn:microsoft.com/office/officeart/2005/8/layout/chevron2"/>
    <dgm:cxn modelId="{9CB83561-473F-421B-A131-9E43EAAAE66F}" type="presParOf" srcId="{CACD86F1-EDD1-4CEB-B89B-2B72F066F330}" destId="{5F811183-8A90-41E8-A9CC-B7B1DD59A867}" srcOrd="13" destOrd="0" presId="urn:microsoft.com/office/officeart/2005/8/layout/chevron2"/>
    <dgm:cxn modelId="{E1D00F93-7FBE-493E-8E73-149B602262B3}" type="presParOf" srcId="{CACD86F1-EDD1-4CEB-B89B-2B72F066F330}" destId="{48455FAE-73A7-4173-89B1-741DF7983C05}" srcOrd="14" destOrd="0" presId="urn:microsoft.com/office/officeart/2005/8/layout/chevron2"/>
    <dgm:cxn modelId="{AF583B80-2180-401C-A7B1-BB4583DC947D}" type="presParOf" srcId="{48455FAE-73A7-4173-89B1-741DF7983C05}" destId="{65AEDA86-19A7-436D-8C0B-F1FB67B05EFC}" srcOrd="0" destOrd="0" presId="urn:microsoft.com/office/officeart/2005/8/layout/chevron2"/>
    <dgm:cxn modelId="{DC4F4F93-5895-45D6-8657-A9057AF7151A}" type="presParOf" srcId="{48455FAE-73A7-4173-89B1-741DF7983C05}" destId="{57C9DC18-8EDD-410F-A8CD-9E9B9D1432D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00D7E0-D633-46AA-AFE8-F65F4161797F}" type="doc">
      <dgm:prSet loTypeId="urn:microsoft.com/office/officeart/2008/layout/VerticalCurvedList" loCatId="list" qsTypeId="urn:microsoft.com/office/officeart/2005/8/quickstyle/3d6" qsCatId="3D" csTypeId="urn:microsoft.com/office/officeart/2005/8/colors/accent2_2" csCatId="accent2" phldr="1"/>
      <dgm:spPr/>
      <dgm:t>
        <a:bodyPr/>
        <a:lstStyle/>
        <a:p>
          <a:endParaRPr lang="hu-HU"/>
        </a:p>
      </dgm:t>
    </dgm:pt>
    <dgm:pt modelId="{3F219B77-CE69-45CE-B0F3-2150C5D3AB0E}">
      <dgm:prSet phldrT="[Szöveg]"/>
      <dgm:spPr/>
      <dgm:t>
        <a:bodyPr/>
        <a:lstStyle/>
        <a:p>
          <a:r>
            <a:rPr lang="hu-HU" dirty="0" smtClean="0"/>
            <a:t>Képzési lista aktualizálása</a:t>
          </a:r>
          <a:endParaRPr lang="hu-HU" dirty="0"/>
        </a:p>
      </dgm:t>
    </dgm:pt>
    <dgm:pt modelId="{EAAFF5D6-49BD-41B0-A7CD-3554B839D2CB}" type="parTrans" cxnId="{52C9D35C-0B30-4225-A69D-13AE7C4F9D10}">
      <dgm:prSet/>
      <dgm:spPr/>
      <dgm:t>
        <a:bodyPr/>
        <a:lstStyle/>
        <a:p>
          <a:endParaRPr lang="hu-HU"/>
        </a:p>
      </dgm:t>
    </dgm:pt>
    <dgm:pt modelId="{FC3CBAF5-354C-49BE-B7AB-DA674616BDA4}" type="sibTrans" cxnId="{52C9D35C-0B30-4225-A69D-13AE7C4F9D10}">
      <dgm:prSet/>
      <dgm:spPr/>
      <dgm:t>
        <a:bodyPr/>
        <a:lstStyle/>
        <a:p>
          <a:endParaRPr lang="hu-HU"/>
        </a:p>
      </dgm:t>
    </dgm:pt>
    <dgm:pt modelId="{C06960CC-3717-4941-AF09-593757C98416}">
      <dgm:prSet phldrT="[Szöveg]"/>
      <dgm:spPr/>
      <dgm:t>
        <a:bodyPr/>
        <a:lstStyle/>
        <a:p>
          <a:r>
            <a:rPr lang="hu-HU" dirty="0" smtClean="0"/>
            <a:t>Képzések eljárásrendje</a:t>
          </a:r>
          <a:endParaRPr lang="hu-HU" dirty="0"/>
        </a:p>
      </dgm:t>
    </dgm:pt>
    <dgm:pt modelId="{31113726-F72A-4419-8D9C-BBD86861E6E1}" type="parTrans" cxnId="{BF29E3A0-D288-464B-A0BF-6F9E8FA40B24}">
      <dgm:prSet/>
      <dgm:spPr/>
      <dgm:t>
        <a:bodyPr/>
        <a:lstStyle/>
        <a:p>
          <a:endParaRPr lang="hu-HU"/>
        </a:p>
      </dgm:t>
    </dgm:pt>
    <dgm:pt modelId="{1415BDE1-3891-445C-A9A6-145E62E192AE}" type="sibTrans" cxnId="{BF29E3A0-D288-464B-A0BF-6F9E8FA40B24}">
      <dgm:prSet/>
      <dgm:spPr/>
      <dgm:t>
        <a:bodyPr/>
        <a:lstStyle/>
        <a:p>
          <a:endParaRPr lang="hu-HU"/>
        </a:p>
      </dgm:t>
    </dgm:pt>
    <dgm:pt modelId="{C47142D4-6D28-4A28-BDC5-C70B549E0BF3}">
      <dgm:prSet phldrT="[Szöveg]"/>
      <dgm:spPr/>
      <dgm:t>
        <a:bodyPr/>
        <a:lstStyle/>
        <a:p>
          <a:r>
            <a:rPr lang="hu-HU" dirty="0" smtClean="0"/>
            <a:t>TSZ módosítás aláírása</a:t>
          </a:r>
          <a:endParaRPr lang="hu-HU" dirty="0"/>
        </a:p>
      </dgm:t>
    </dgm:pt>
    <dgm:pt modelId="{D7B3721C-B74A-4FC8-9C84-716E086D3380}" type="parTrans" cxnId="{505AB0FB-45EA-44B2-AB1B-0A40C191380E}">
      <dgm:prSet/>
      <dgm:spPr/>
      <dgm:t>
        <a:bodyPr/>
        <a:lstStyle/>
        <a:p>
          <a:endParaRPr lang="hu-HU"/>
        </a:p>
      </dgm:t>
    </dgm:pt>
    <dgm:pt modelId="{8BB6C74B-CA99-4416-B859-53DD7C25EECE}" type="sibTrans" cxnId="{505AB0FB-45EA-44B2-AB1B-0A40C191380E}">
      <dgm:prSet/>
      <dgm:spPr/>
      <dgm:t>
        <a:bodyPr/>
        <a:lstStyle/>
        <a:p>
          <a:endParaRPr lang="hu-HU"/>
        </a:p>
      </dgm:t>
    </dgm:pt>
    <dgm:pt modelId="{CA0FB987-88C1-41C8-BA33-47A2B54C0C0F}">
      <dgm:prSet phldrT="[Szöveg]"/>
      <dgm:spPr/>
      <dgm:t>
        <a:bodyPr/>
        <a:lstStyle/>
        <a:p>
          <a:r>
            <a:rPr lang="hu-HU" dirty="0" smtClean="0"/>
            <a:t>(egyedi kérdés, nálunk releváns)</a:t>
          </a:r>
          <a:endParaRPr lang="hu-HU" dirty="0"/>
        </a:p>
      </dgm:t>
    </dgm:pt>
    <dgm:pt modelId="{6079FFF0-A767-4EAD-A565-177762FED5C2}" type="parTrans" cxnId="{B9FC8E10-8C39-4877-868D-BA7603EEB3D1}">
      <dgm:prSet/>
      <dgm:spPr/>
      <dgm:t>
        <a:bodyPr/>
        <a:lstStyle/>
        <a:p>
          <a:endParaRPr lang="hu-HU"/>
        </a:p>
      </dgm:t>
    </dgm:pt>
    <dgm:pt modelId="{50E0CB82-3117-4862-825F-675666B2D10F}" type="sibTrans" cxnId="{B9FC8E10-8C39-4877-868D-BA7603EEB3D1}">
      <dgm:prSet/>
      <dgm:spPr/>
      <dgm:t>
        <a:bodyPr/>
        <a:lstStyle/>
        <a:p>
          <a:endParaRPr lang="hu-HU"/>
        </a:p>
      </dgm:t>
    </dgm:pt>
    <dgm:pt modelId="{FDC0E78C-EDBC-4B15-AED9-7271BE61ACCD}" type="pres">
      <dgm:prSet presAssocID="{1200D7E0-D633-46AA-AFE8-F65F4161797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u-HU"/>
        </a:p>
      </dgm:t>
    </dgm:pt>
    <dgm:pt modelId="{73558E8E-E42E-4C1E-AC5D-78C34FE0CCC8}" type="pres">
      <dgm:prSet presAssocID="{1200D7E0-D633-46AA-AFE8-F65F4161797F}" presName="Name1" presStyleCnt="0"/>
      <dgm:spPr/>
      <dgm:t>
        <a:bodyPr/>
        <a:lstStyle/>
        <a:p>
          <a:endParaRPr lang="hu-HU"/>
        </a:p>
      </dgm:t>
    </dgm:pt>
    <dgm:pt modelId="{028E81B8-8721-42D5-A738-B61FBD3E5EF2}" type="pres">
      <dgm:prSet presAssocID="{1200D7E0-D633-46AA-AFE8-F65F4161797F}" presName="cycle" presStyleCnt="0"/>
      <dgm:spPr/>
      <dgm:t>
        <a:bodyPr/>
        <a:lstStyle/>
        <a:p>
          <a:endParaRPr lang="hu-HU"/>
        </a:p>
      </dgm:t>
    </dgm:pt>
    <dgm:pt modelId="{053F6548-136C-4C16-937B-C32261174EE5}" type="pres">
      <dgm:prSet presAssocID="{1200D7E0-D633-46AA-AFE8-F65F4161797F}" presName="srcNode" presStyleLbl="node1" presStyleIdx="0" presStyleCnt="3"/>
      <dgm:spPr/>
      <dgm:t>
        <a:bodyPr/>
        <a:lstStyle/>
        <a:p>
          <a:endParaRPr lang="hu-HU"/>
        </a:p>
      </dgm:t>
    </dgm:pt>
    <dgm:pt modelId="{8A030E5D-3444-4377-BAB5-6108901FBDDD}" type="pres">
      <dgm:prSet presAssocID="{1200D7E0-D633-46AA-AFE8-F65F4161797F}" presName="conn" presStyleLbl="parChTrans1D2" presStyleIdx="0" presStyleCnt="1"/>
      <dgm:spPr/>
      <dgm:t>
        <a:bodyPr/>
        <a:lstStyle/>
        <a:p>
          <a:endParaRPr lang="hu-HU"/>
        </a:p>
      </dgm:t>
    </dgm:pt>
    <dgm:pt modelId="{7BBF4CD9-3B69-456C-BFFB-4961092999C8}" type="pres">
      <dgm:prSet presAssocID="{1200D7E0-D633-46AA-AFE8-F65F4161797F}" presName="extraNode" presStyleLbl="node1" presStyleIdx="0" presStyleCnt="3"/>
      <dgm:spPr/>
      <dgm:t>
        <a:bodyPr/>
        <a:lstStyle/>
        <a:p>
          <a:endParaRPr lang="hu-HU"/>
        </a:p>
      </dgm:t>
    </dgm:pt>
    <dgm:pt modelId="{CC157429-48E5-4014-9A4B-02CA0324FDF3}" type="pres">
      <dgm:prSet presAssocID="{1200D7E0-D633-46AA-AFE8-F65F4161797F}" presName="dstNode" presStyleLbl="node1" presStyleIdx="0" presStyleCnt="3"/>
      <dgm:spPr/>
      <dgm:t>
        <a:bodyPr/>
        <a:lstStyle/>
        <a:p>
          <a:endParaRPr lang="hu-HU"/>
        </a:p>
      </dgm:t>
    </dgm:pt>
    <dgm:pt modelId="{A3410668-89FA-4287-A52C-EA19C1597352}" type="pres">
      <dgm:prSet presAssocID="{3F219B77-CE69-45CE-B0F3-2150C5D3AB0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DBA53B5-1D9E-4477-B78C-675BE3058945}" type="pres">
      <dgm:prSet presAssocID="{3F219B77-CE69-45CE-B0F3-2150C5D3AB0E}" presName="accent_1" presStyleCnt="0"/>
      <dgm:spPr/>
      <dgm:t>
        <a:bodyPr/>
        <a:lstStyle/>
        <a:p>
          <a:endParaRPr lang="hu-HU"/>
        </a:p>
      </dgm:t>
    </dgm:pt>
    <dgm:pt modelId="{844969DE-2BBF-4F19-BC3D-AD693B35E0AF}" type="pres">
      <dgm:prSet presAssocID="{3F219B77-CE69-45CE-B0F3-2150C5D3AB0E}" presName="accentRepeatNode" presStyleLbl="solidFgAcc1" presStyleIdx="0" presStyleCnt="3"/>
      <dgm:spPr/>
      <dgm:t>
        <a:bodyPr/>
        <a:lstStyle/>
        <a:p>
          <a:endParaRPr lang="hu-HU"/>
        </a:p>
      </dgm:t>
    </dgm:pt>
    <dgm:pt modelId="{F79FBAEF-D8AA-4BEC-AE34-8578BBD5C060}" type="pres">
      <dgm:prSet presAssocID="{C06960CC-3717-4941-AF09-593757C9841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AD346E8-7D1A-42EE-82C0-D794309AA47F}" type="pres">
      <dgm:prSet presAssocID="{C06960CC-3717-4941-AF09-593757C98416}" presName="accent_2" presStyleCnt="0"/>
      <dgm:spPr/>
      <dgm:t>
        <a:bodyPr/>
        <a:lstStyle/>
        <a:p>
          <a:endParaRPr lang="hu-HU"/>
        </a:p>
      </dgm:t>
    </dgm:pt>
    <dgm:pt modelId="{0958D0E9-578C-4CA2-A4B5-FE1D2D12F7E4}" type="pres">
      <dgm:prSet presAssocID="{C06960CC-3717-4941-AF09-593757C98416}" presName="accentRepeatNode" presStyleLbl="solidFgAcc1" presStyleIdx="1" presStyleCnt="3"/>
      <dgm:spPr/>
      <dgm:t>
        <a:bodyPr/>
        <a:lstStyle/>
        <a:p>
          <a:endParaRPr lang="hu-HU"/>
        </a:p>
      </dgm:t>
    </dgm:pt>
    <dgm:pt modelId="{C5123F13-B363-4492-A9F7-53374D8BFBC2}" type="pres">
      <dgm:prSet presAssocID="{C47142D4-6D28-4A28-BDC5-C70B549E0BF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D55BE99-019B-44D5-AADE-C44664B157AC}" type="pres">
      <dgm:prSet presAssocID="{C47142D4-6D28-4A28-BDC5-C70B549E0BF3}" presName="accent_3" presStyleCnt="0"/>
      <dgm:spPr/>
      <dgm:t>
        <a:bodyPr/>
        <a:lstStyle/>
        <a:p>
          <a:endParaRPr lang="hu-HU"/>
        </a:p>
      </dgm:t>
    </dgm:pt>
    <dgm:pt modelId="{CCEB7D19-1F68-4D27-8057-2937572F1DCA}" type="pres">
      <dgm:prSet presAssocID="{C47142D4-6D28-4A28-BDC5-C70B549E0BF3}" presName="accentRepeatNode" presStyleLbl="solidFgAcc1" presStyleIdx="2" presStyleCnt="3"/>
      <dgm:spPr/>
      <dgm:t>
        <a:bodyPr/>
        <a:lstStyle/>
        <a:p>
          <a:endParaRPr lang="hu-HU"/>
        </a:p>
      </dgm:t>
    </dgm:pt>
  </dgm:ptLst>
  <dgm:cxnLst>
    <dgm:cxn modelId="{505AB0FB-45EA-44B2-AB1B-0A40C191380E}" srcId="{1200D7E0-D633-46AA-AFE8-F65F4161797F}" destId="{C47142D4-6D28-4A28-BDC5-C70B549E0BF3}" srcOrd="2" destOrd="0" parTransId="{D7B3721C-B74A-4FC8-9C84-716E086D3380}" sibTransId="{8BB6C74B-CA99-4416-B859-53DD7C25EECE}"/>
    <dgm:cxn modelId="{15F8244D-3ACE-40A3-AE43-97697691FF89}" type="presOf" srcId="{C06960CC-3717-4941-AF09-593757C98416}" destId="{F79FBAEF-D8AA-4BEC-AE34-8578BBD5C060}" srcOrd="0" destOrd="0" presId="urn:microsoft.com/office/officeart/2008/layout/VerticalCurvedList"/>
    <dgm:cxn modelId="{7C352C46-1112-4D6A-81B2-029E4D9AEC7D}" type="presOf" srcId="{1200D7E0-D633-46AA-AFE8-F65F4161797F}" destId="{FDC0E78C-EDBC-4B15-AED9-7271BE61ACCD}" srcOrd="0" destOrd="0" presId="urn:microsoft.com/office/officeart/2008/layout/VerticalCurvedList"/>
    <dgm:cxn modelId="{BF29E3A0-D288-464B-A0BF-6F9E8FA40B24}" srcId="{1200D7E0-D633-46AA-AFE8-F65F4161797F}" destId="{C06960CC-3717-4941-AF09-593757C98416}" srcOrd="1" destOrd="0" parTransId="{31113726-F72A-4419-8D9C-BBD86861E6E1}" sibTransId="{1415BDE1-3891-445C-A9A6-145E62E192AE}"/>
    <dgm:cxn modelId="{7C943360-F2B7-43BF-A398-4BAED8F93350}" type="presOf" srcId="{3F219B77-CE69-45CE-B0F3-2150C5D3AB0E}" destId="{A3410668-89FA-4287-A52C-EA19C1597352}" srcOrd="0" destOrd="0" presId="urn:microsoft.com/office/officeart/2008/layout/VerticalCurvedList"/>
    <dgm:cxn modelId="{2008427B-0ED1-4230-AE82-EDCF9245079D}" type="presOf" srcId="{CA0FB987-88C1-41C8-BA33-47A2B54C0C0F}" destId="{C5123F13-B363-4492-A9F7-53374D8BFBC2}" srcOrd="0" destOrd="1" presId="urn:microsoft.com/office/officeart/2008/layout/VerticalCurvedList"/>
    <dgm:cxn modelId="{987E8590-9463-4A48-8182-8564B62EE102}" type="presOf" srcId="{C47142D4-6D28-4A28-BDC5-C70B549E0BF3}" destId="{C5123F13-B363-4492-A9F7-53374D8BFBC2}" srcOrd="0" destOrd="0" presId="urn:microsoft.com/office/officeart/2008/layout/VerticalCurvedList"/>
    <dgm:cxn modelId="{58849F30-F072-4F6C-B117-4738C8BE2C5D}" type="presOf" srcId="{FC3CBAF5-354C-49BE-B7AB-DA674616BDA4}" destId="{8A030E5D-3444-4377-BAB5-6108901FBDDD}" srcOrd="0" destOrd="0" presId="urn:microsoft.com/office/officeart/2008/layout/VerticalCurvedList"/>
    <dgm:cxn modelId="{52C9D35C-0B30-4225-A69D-13AE7C4F9D10}" srcId="{1200D7E0-D633-46AA-AFE8-F65F4161797F}" destId="{3F219B77-CE69-45CE-B0F3-2150C5D3AB0E}" srcOrd="0" destOrd="0" parTransId="{EAAFF5D6-49BD-41B0-A7CD-3554B839D2CB}" sibTransId="{FC3CBAF5-354C-49BE-B7AB-DA674616BDA4}"/>
    <dgm:cxn modelId="{B9FC8E10-8C39-4877-868D-BA7603EEB3D1}" srcId="{C47142D4-6D28-4A28-BDC5-C70B549E0BF3}" destId="{CA0FB987-88C1-41C8-BA33-47A2B54C0C0F}" srcOrd="0" destOrd="0" parTransId="{6079FFF0-A767-4EAD-A565-177762FED5C2}" sibTransId="{50E0CB82-3117-4862-825F-675666B2D10F}"/>
    <dgm:cxn modelId="{53B89AAC-3BC8-4ECB-B6A4-F6E94277A7D2}" type="presParOf" srcId="{FDC0E78C-EDBC-4B15-AED9-7271BE61ACCD}" destId="{73558E8E-E42E-4C1E-AC5D-78C34FE0CCC8}" srcOrd="0" destOrd="0" presId="urn:microsoft.com/office/officeart/2008/layout/VerticalCurvedList"/>
    <dgm:cxn modelId="{F45D396C-8656-4C4C-9FC5-E307E590A455}" type="presParOf" srcId="{73558E8E-E42E-4C1E-AC5D-78C34FE0CCC8}" destId="{028E81B8-8721-42D5-A738-B61FBD3E5EF2}" srcOrd="0" destOrd="0" presId="urn:microsoft.com/office/officeart/2008/layout/VerticalCurvedList"/>
    <dgm:cxn modelId="{12090365-C35B-4ECF-AE34-8840BD9AC00A}" type="presParOf" srcId="{028E81B8-8721-42D5-A738-B61FBD3E5EF2}" destId="{053F6548-136C-4C16-937B-C32261174EE5}" srcOrd="0" destOrd="0" presId="urn:microsoft.com/office/officeart/2008/layout/VerticalCurvedList"/>
    <dgm:cxn modelId="{F03ABAD9-0FB5-46B5-AAFB-1F77CB5EF259}" type="presParOf" srcId="{028E81B8-8721-42D5-A738-B61FBD3E5EF2}" destId="{8A030E5D-3444-4377-BAB5-6108901FBDDD}" srcOrd="1" destOrd="0" presId="urn:microsoft.com/office/officeart/2008/layout/VerticalCurvedList"/>
    <dgm:cxn modelId="{C69C989D-3ED2-404E-B914-3A6E17061EA3}" type="presParOf" srcId="{028E81B8-8721-42D5-A738-B61FBD3E5EF2}" destId="{7BBF4CD9-3B69-456C-BFFB-4961092999C8}" srcOrd="2" destOrd="0" presId="urn:microsoft.com/office/officeart/2008/layout/VerticalCurvedList"/>
    <dgm:cxn modelId="{6D2A1BED-6794-4AE8-A351-1E797E39654D}" type="presParOf" srcId="{028E81B8-8721-42D5-A738-B61FBD3E5EF2}" destId="{CC157429-48E5-4014-9A4B-02CA0324FDF3}" srcOrd="3" destOrd="0" presId="urn:microsoft.com/office/officeart/2008/layout/VerticalCurvedList"/>
    <dgm:cxn modelId="{494672FB-E4BC-4DCB-95B5-F4170B80C00B}" type="presParOf" srcId="{73558E8E-E42E-4C1E-AC5D-78C34FE0CCC8}" destId="{A3410668-89FA-4287-A52C-EA19C1597352}" srcOrd="1" destOrd="0" presId="urn:microsoft.com/office/officeart/2008/layout/VerticalCurvedList"/>
    <dgm:cxn modelId="{6A619E02-CEEF-4FB2-A65C-4F24127291AA}" type="presParOf" srcId="{73558E8E-E42E-4C1E-AC5D-78C34FE0CCC8}" destId="{CDBA53B5-1D9E-4477-B78C-675BE3058945}" srcOrd="2" destOrd="0" presId="urn:microsoft.com/office/officeart/2008/layout/VerticalCurvedList"/>
    <dgm:cxn modelId="{693A74AA-69C5-4725-91E6-FE86D5A451BB}" type="presParOf" srcId="{CDBA53B5-1D9E-4477-B78C-675BE3058945}" destId="{844969DE-2BBF-4F19-BC3D-AD693B35E0AF}" srcOrd="0" destOrd="0" presId="urn:microsoft.com/office/officeart/2008/layout/VerticalCurvedList"/>
    <dgm:cxn modelId="{2D6A1C74-B626-473C-8E57-D6119B21D302}" type="presParOf" srcId="{73558E8E-E42E-4C1E-AC5D-78C34FE0CCC8}" destId="{F79FBAEF-D8AA-4BEC-AE34-8578BBD5C060}" srcOrd="3" destOrd="0" presId="urn:microsoft.com/office/officeart/2008/layout/VerticalCurvedList"/>
    <dgm:cxn modelId="{FD50E063-B1DC-4B10-A6C4-F10D2965BE60}" type="presParOf" srcId="{73558E8E-E42E-4C1E-AC5D-78C34FE0CCC8}" destId="{FAD346E8-7D1A-42EE-82C0-D794309AA47F}" srcOrd="4" destOrd="0" presId="urn:microsoft.com/office/officeart/2008/layout/VerticalCurvedList"/>
    <dgm:cxn modelId="{B8C2A3F8-857C-483A-A83C-B89DC22FA1F4}" type="presParOf" srcId="{FAD346E8-7D1A-42EE-82C0-D794309AA47F}" destId="{0958D0E9-578C-4CA2-A4B5-FE1D2D12F7E4}" srcOrd="0" destOrd="0" presId="urn:microsoft.com/office/officeart/2008/layout/VerticalCurvedList"/>
    <dgm:cxn modelId="{0D714F03-2D4F-4A8D-87B3-945963D381A1}" type="presParOf" srcId="{73558E8E-E42E-4C1E-AC5D-78C34FE0CCC8}" destId="{C5123F13-B363-4492-A9F7-53374D8BFBC2}" srcOrd="5" destOrd="0" presId="urn:microsoft.com/office/officeart/2008/layout/VerticalCurvedList"/>
    <dgm:cxn modelId="{94B3AB1A-098F-4204-A338-FE7CC6D1BEDC}" type="presParOf" srcId="{73558E8E-E42E-4C1E-AC5D-78C34FE0CCC8}" destId="{6D55BE99-019B-44D5-AADE-C44664B157AC}" srcOrd="6" destOrd="0" presId="urn:microsoft.com/office/officeart/2008/layout/VerticalCurvedList"/>
    <dgm:cxn modelId="{CEE74A02-1D4F-4E01-BE01-F392DD179A26}" type="presParOf" srcId="{6D55BE99-019B-44D5-AADE-C44664B157AC}" destId="{CCEB7D19-1F68-4D27-8057-2937572F1D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D65442-260B-48F7-8439-C210F53BE0CC}" type="doc">
      <dgm:prSet loTypeId="urn:microsoft.com/office/officeart/2005/8/layout/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hu-HU"/>
        </a:p>
      </dgm:t>
    </dgm:pt>
    <dgm:pt modelId="{23DC04C6-1104-4D97-8791-80CB56B55C98}">
      <dgm:prSet phldrT="[Szöveg]"/>
      <dgm:spPr/>
      <dgm:t>
        <a:bodyPr/>
        <a:lstStyle/>
        <a:p>
          <a:r>
            <a:rPr lang="hu-HU" dirty="0" smtClean="0"/>
            <a:t>Vállalkozói igények beazonosítása</a:t>
          </a:r>
          <a:endParaRPr lang="hu-HU" dirty="0"/>
        </a:p>
      </dgm:t>
    </dgm:pt>
    <dgm:pt modelId="{34CEFFA6-2A71-4F12-AE20-AFD79D4E465E}" type="parTrans" cxnId="{92719364-C305-432C-B7E3-460FCB28BCD2}">
      <dgm:prSet/>
      <dgm:spPr/>
      <dgm:t>
        <a:bodyPr/>
        <a:lstStyle/>
        <a:p>
          <a:endParaRPr lang="hu-HU"/>
        </a:p>
      </dgm:t>
    </dgm:pt>
    <dgm:pt modelId="{16D71921-7304-4493-AA71-867431026A07}" type="sibTrans" cxnId="{92719364-C305-432C-B7E3-460FCB28BCD2}">
      <dgm:prSet/>
      <dgm:spPr/>
      <dgm:t>
        <a:bodyPr/>
        <a:lstStyle/>
        <a:p>
          <a:endParaRPr lang="hu-HU"/>
        </a:p>
      </dgm:t>
    </dgm:pt>
    <dgm:pt modelId="{37061E92-D875-418C-B20E-8B9F5B8CD09C}">
      <dgm:prSet phldrT="[Szöveg]"/>
      <dgm:spPr/>
      <dgm:t>
        <a:bodyPr/>
        <a:lstStyle/>
        <a:p>
          <a:r>
            <a:rPr lang="hu-HU" dirty="0" smtClean="0"/>
            <a:t>Megfelelő képzések kiválasztása, kidolgozása</a:t>
          </a:r>
          <a:endParaRPr lang="hu-HU" dirty="0"/>
        </a:p>
      </dgm:t>
    </dgm:pt>
    <dgm:pt modelId="{2D02CD2A-4B74-4DB6-BD29-BE1B0A4A936C}" type="parTrans" cxnId="{A1C39B0D-F5CC-4769-9753-8A55697EB166}">
      <dgm:prSet/>
      <dgm:spPr/>
      <dgm:t>
        <a:bodyPr/>
        <a:lstStyle/>
        <a:p>
          <a:endParaRPr lang="hu-HU"/>
        </a:p>
      </dgm:t>
    </dgm:pt>
    <dgm:pt modelId="{944B17FF-3FB3-48F8-9029-A0DED87DC27F}" type="sibTrans" cxnId="{A1C39B0D-F5CC-4769-9753-8A55697EB166}">
      <dgm:prSet/>
      <dgm:spPr/>
      <dgm:t>
        <a:bodyPr/>
        <a:lstStyle/>
        <a:p>
          <a:endParaRPr lang="hu-HU"/>
        </a:p>
      </dgm:t>
    </dgm:pt>
    <dgm:pt modelId="{4F0CDEFC-66B2-4462-84AD-DDC6F396C643}">
      <dgm:prSet phldrT="[Szöveg]"/>
      <dgm:spPr/>
      <dgm:t>
        <a:bodyPr/>
        <a:lstStyle/>
        <a:p>
          <a:r>
            <a:rPr lang="hu-HU" dirty="0" smtClean="0"/>
            <a:t>Szoros együttműködés a Kormányhivatallal</a:t>
          </a:r>
          <a:endParaRPr lang="hu-HU" dirty="0"/>
        </a:p>
      </dgm:t>
    </dgm:pt>
    <dgm:pt modelId="{308004F7-61D2-45EA-8574-44FBC7EAA761}" type="parTrans" cxnId="{2E0D5808-F7E3-4B50-A741-EAD52CD77C1A}">
      <dgm:prSet/>
      <dgm:spPr/>
      <dgm:t>
        <a:bodyPr/>
        <a:lstStyle/>
        <a:p>
          <a:endParaRPr lang="hu-HU"/>
        </a:p>
      </dgm:t>
    </dgm:pt>
    <dgm:pt modelId="{C5FEE03B-8AF0-43B9-9F97-B824ECED447F}" type="sibTrans" cxnId="{2E0D5808-F7E3-4B50-A741-EAD52CD77C1A}">
      <dgm:prSet/>
      <dgm:spPr/>
      <dgm:t>
        <a:bodyPr/>
        <a:lstStyle/>
        <a:p>
          <a:endParaRPr lang="hu-HU"/>
        </a:p>
      </dgm:t>
    </dgm:pt>
    <dgm:pt modelId="{05E11254-D291-44AD-8CA0-5032E4007E04}">
      <dgm:prSet phldrT="[Szöveg]"/>
      <dgm:spPr/>
      <dgm:t>
        <a:bodyPr/>
        <a:lstStyle/>
        <a:p>
          <a:r>
            <a:rPr lang="hu-HU" dirty="0" smtClean="0"/>
            <a:t>Szoros együttműködés a Kereskedelmi és Iparkamarával</a:t>
          </a:r>
          <a:endParaRPr lang="hu-HU" dirty="0"/>
        </a:p>
      </dgm:t>
    </dgm:pt>
    <dgm:pt modelId="{89C1981E-70EA-45E1-AB35-B9093BD5DD8B}" type="parTrans" cxnId="{0B792C0B-DF19-4AF2-BA8A-13E8EAEA0F97}">
      <dgm:prSet/>
      <dgm:spPr/>
      <dgm:t>
        <a:bodyPr/>
        <a:lstStyle/>
        <a:p>
          <a:endParaRPr lang="hu-HU"/>
        </a:p>
      </dgm:t>
    </dgm:pt>
    <dgm:pt modelId="{0ED68CC9-5484-4CE2-85F0-8D607D8C6328}" type="sibTrans" cxnId="{0B792C0B-DF19-4AF2-BA8A-13E8EAEA0F97}">
      <dgm:prSet/>
      <dgm:spPr/>
      <dgm:t>
        <a:bodyPr/>
        <a:lstStyle/>
        <a:p>
          <a:endParaRPr lang="hu-HU"/>
        </a:p>
      </dgm:t>
    </dgm:pt>
    <dgm:pt modelId="{F0D973AD-ADB8-4C89-B477-0FD6B1634E07}">
      <dgm:prSet phldrT="[Szöveg]"/>
      <dgm:spPr/>
      <dgm:t>
        <a:bodyPr/>
        <a:lstStyle/>
        <a:p>
          <a:r>
            <a:rPr lang="hu-HU" dirty="0" smtClean="0"/>
            <a:t>Szoros együttműködés a szakképzési centrumokkal</a:t>
          </a:r>
          <a:endParaRPr lang="hu-HU" dirty="0"/>
        </a:p>
      </dgm:t>
    </dgm:pt>
    <dgm:pt modelId="{F2EEB8A2-1FEA-4726-A72C-B93FB73D81DA}" type="parTrans" cxnId="{3E4F31FD-6E7B-4655-AAE1-6B7078705CE5}">
      <dgm:prSet/>
      <dgm:spPr/>
      <dgm:t>
        <a:bodyPr/>
        <a:lstStyle/>
        <a:p>
          <a:endParaRPr lang="hu-HU"/>
        </a:p>
      </dgm:t>
    </dgm:pt>
    <dgm:pt modelId="{47706F1E-396E-4D00-9AF6-64A14F6F00F0}" type="sibTrans" cxnId="{3E4F31FD-6E7B-4655-AAE1-6B7078705CE5}">
      <dgm:prSet/>
      <dgm:spPr/>
      <dgm:t>
        <a:bodyPr/>
        <a:lstStyle/>
        <a:p>
          <a:endParaRPr lang="hu-HU"/>
        </a:p>
      </dgm:t>
    </dgm:pt>
    <dgm:pt modelId="{A9B0B1BB-3AC7-476D-B633-201E9C869FEE}">
      <dgm:prSet phldrT="[Szöveg]"/>
      <dgm:spPr/>
      <dgm:t>
        <a:bodyPr/>
        <a:lstStyle/>
        <a:p>
          <a:r>
            <a:rPr lang="hu-HU" dirty="0" smtClean="0"/>
            <a:t>Hatékony toborzás</a:t>
          </a:r>
          <a:endParaRPr lang="hu-HU" dirty="0"/>
        </a:p>
      </dgm:t>
    </dgm:pt>
    <dgm:pt modelId="{94CF594A-B950-403E-8D5E-5A4080049748}" type="parTrans" cxnId="{A505FCB5-83E8-43BE-949C-5044E9B93CCD}">
      <dgm:prSet/>
      <dgm:spPr/>
      <dgm:t>
        <a:bodyPr/>
        <a:lstStyle/>
        <a:p>
          <a:endParaRPr lang="hu-HU"/>
        </a:p>
      </dgm:t>
    </dgm:pt>
    <dgm:pt modelId="{968AD6A8-B35A-41B7-9AD4-8A714B6253B2}" type="sibTrans" cxnId="{A505FCB5-83E8-43BE-949C-5044E9B93CCD}">
      <dgm:prSet/>
      <dgm:spPr/>
      <dgm:t>
        <a:bodyPr/>
        <a:lstStyle/>
        <a:p>
          <a:endParaRPr lang="hu-HU"/>
        </a:p>
      </dgm:t>
    </dgm:pt>
    <dgm:pt modelId="{22445D2C-7F90-4F46-A92C-7EFD95937B9E}">
      <dgm:prSet phldrT="[Szöveg]"/>
      <dgm:spPr/>
      <dgm:t>
        <a:bodyPr/>
        <a:lstStyle/>
        <a:p>
          <a:r>
            <a:rPr lang="hu-HU" dirty="0" smtClean="0"/>
            <a:t>Végrehajtható eljárásrend kialakítása</a:t>
          </a:r>
          <a:endParaRPr lang="hu-HU" dirty="0"/>
        </a:p>
      </dgm:t>
    </dgm:pt>
    <dgm:pt modelId="{BCF7609B-820C-409C-8011-E028FE0948F1}" type="parTrans" cxnId="{D4EF30BF-B30E-407A-9C24-5659881407BD}">
      <dgm:prSet/>
      <dgm:spPr/>
      <dgm:t>
        <a:bodyPr/>
        <a:lstStyle/>
        <a:p>
          <a:endParaRPr lang="hu-HU"/>
        </a:p>
      </dgm:t>
    </dgm:pt>
    <dgm:pt modelId="{B750E604-5A31-493B-B572-9320F1EBB192}" type="sibTrans" cxnId="{D4EF30BF-B30E-407A-9C24-5659881407BD}">
      <dgm:prSet/>
      <dgm:spPr/>
      <dgm:t>
        <a:bodyPr/>
        <a:lstStyle/>
        <a:p>
          <a:endParaRPr lang="hu-HU"/>
        </a:p>
      </dgm:t>
    </dgm:pt>
    <dgm:pt modelId="{546D1C92-3056-441A-B634-6283ADED0764}" type="pres">
      <dgm:prSet presAssocID="{62D65442-260B-48F7-8439-C210F53BE0CC}" presName="linear" presStyleCnt="0">
        <dgm:presLayoutVars>
          <dgm:dir/>
          <dgm:animLvl val="lvl"/>
          <dgm:resizeHandles val="exact"/>
        </dgm:presLayoutVars>
      </dgm:prSet>
      <dgm:spPr/>
    </dgm:pt>
    <dgm:pt modelId="{A0C777F5-45D4-4244-B4FA-F9DB62E37F28}" type="pres">
      <dgm:prSet presAssocID="{23DC04C6-1104-4D97-8791-80CB56B55C98}" presName="parentLin" presStyleCnt="0"/>
      <dgm:spPr/>
    </dgm:pt>
    <dgm:pt modelId="{44F0421D-93AD-4D6F-812C-766D9D411670}" type="pres">
      <dgm:prSet presAssocID="{23DC04C6-1104-4D97-8791-80CB56B55C98}" presName="parentLeftMargin" presStyleLbl="node1" presStyleIdx="0" presStyleCnt="7"/>
      <dgm:spPr/>
    </dgm:pt>
    <dgm:pt modelId="{DA18F856-7BC7-4625-AAF3-A53681B9FCB9}" type="pres">
      <dgm:prSet presAssocID="{23DC04C6-1104-4D97-8791-80CB56B55C98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79DD2C0-5F63-4308-80B1-C95970448A7B}" type="pres">
      <dgm:prSet presAssocID="{23DC04C6-1104-4D97-8791-80CB56B55C98}" presName="negativeSpace" presStyleCnt="0"/>
      <dgm:spPr/>
    </dgm:pt>
    <dgm:pt modelId="{96DE2898-3E4C-4AD2-A581-13C3881AFCCC}" type="pres">
      <dgm:prSet presAssocID="{23DC04C6-1104-4D97-8791-80CB56B55C98}" presName="childText" presStyleLbl="conFgAcc1" presStyleIdx="0" presStyleCnt="7">
        <dgm:presLayoutVars>
          <dgm:bulletEnabled val="1"/>
        </dgm:presLayoutVars>
      </dgm:prSet>
      <dgm:spPr/>
    </dgm:pt>
    <dgm:pt modelId="{10A65522-DCD7-4C71-B268-D78956FBCFCB}" type="pres">
      <dgm:prSet presAssocID="{16D71921-7304-4493-AA71-867431026A07}" presName="spaceBetweenRectangles" presStyleCnt="0"/>
      <dgm:spPr/>
    </dgm:pt>
    <dgm:pt modelId="{87CF3C19-1116-4EFE-9ACF-2DADC11F9441}" type="pres">
      <dgm:prSet presAssocID="{37061E92-D875-418C-B20E-8B9F5B8CD09C}" presName="parentLin" presStyleCnt="0"/>
      <dgm:spPr/>
    </dgm:pt>
    <dgm:pt modelId="{C0E4681A-166D-40B6-B5E9-C2EFE39FFBFE}" type="pres">
      <dgm:prSet presAssocID="{37061E92-D875-418C-B20E-8B9F5B8CD09C}" presName="parentLeftMargin" presStyleLbl="node1" presStyleIdx="0" presStyleCnt="7"/>
      <dgm:spPr/>
    </dgm:pt>
    <dgm:pt modelId="{70EDB663-972A-405E-BEF7-A814B46B1D15}" type="pres">
      <dgm:prSet presAssocID="{37061E92-D875-418C-B20E-8B9F5B8CD09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EE0A768-08EB-45F9-A96E-08B853EB9013}" type="pres">
      <dgm:prSet presAssocID="{37061E92-D875-418C-B20E-8B9F5B8CD09C}" presName="negativeSpace" presStyleCnt="0"/>
      <dgm:spPr/>
    </dgm:pt>
    <dgm:pt modelId="{E295829F-A297-4A96-9D9A-15B0A147BCB1}" type="pres">
      <dgm:prSet presAssocID="{37061E92-D875-418C-B20E-8B9F5B8CD09C}" presName="childText" presStyleLbl="conFgAcc1" presStyleIdx="1" presStyleCnt="7">
        <dgm:presLayoutVars>
          <dgm:bulletEnabled val="1"/>
        </dgm:presLayoutVars>
      </dgm:prSet>
      <dgm:spPr/>
    </dgm:pt>
    <dgm:pt modelId="{69A63F18-919D-4DF2-AB1F-E3F51936297B}" type="pres">
      <dgm:prSet presAssocID="{944B17FF-3FB3-48F8-9029-A0DED87DC27F}" presName="spaceBetweenRectangles" presStyleCnt="0"/>
      <dgm:spPr/>
    </dgm:pt>
    <dgm:pt modelId="{317564E3-D9AC-406A-98F4-E5584BA7B784}" type="pres">
      <dgm:prSet presAssocID="{22445D2C-7F90-4F46-A92C-7EFD95937B9E}" presName="parentLin" presStyleCnt="0"/>
      <dgm:spPr/>
    </dgm:pt>
    <dgm:pt modelId="{E44A915B-C094-4DFF-8086-2F32AE09EA38}" type="pres">
      <dgm:prSet presAssocID="{22445D2C-7F90-4F46-A92C-7EFD95937B9E}" presName="parentLeftMargin" presStyleLbl="node1" presStyleIdx="1" presStyleCnt="7"/>
      <dgm:spPr/>
    </dgm:pt>
    <dgm:pt modelId="{F70AD3FD-68AA-44B5-A717-110C71DA2F7D}" type="pres">
      <dgm:prSet presAssocID="{22445D2C-7F90-4F46-A92C-7EFD95937B9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6F188EF-4E4D-410C-9B12-1323C43D9BFF}" type="pres">
      <dgm:prSet presAssocID="{22445D2C-7F90-4F46-A92C-7EFD95937B9E}" presName="negativeSpace" presStyleCnt="0"/>
      <dgm:spPr/>
    </dgm:pt>
    <dgm:pt modelId="{870F3872-979D-4A6F-B651-90DCA275B53C}" type="pres">
      <dgm:prSet presAssocID="{22445D2C-7F90-4F46-A92C-7EFD95937B9E}" presName="childText" presStyleLbl="conFgAcc1" presStyleIdx="2" presStyleCnt="7">
        <dgm:presLayoutVars>
          <dgm:bulletEnabled val="1"/>
        </dgm:presLayoutVars>
      </dgm:prSet>
      <dgm:spPr/>
    </dgm:pt>
    <dgm:pt modelId="{8604C8C3-2B9F-4928-AA63-9B14CDC339F7}" type="pres">
      <dgm:prSet presAssocID="{B750E604-5A31-493B-B572-9320F1EBB192}" presName="spaceBetweenRectangles" presStyleCnt="0"/>
      <dgm:spPr/>
    </dgm:pt>
    <dgm:pt modelId="{8E0008D7-A554-4FD7-862D-441F9F0536F0}" type="pres">
      <dgm:prSet presAssocID="{A9B0B1BB-3AC7-476D-B633-201E9C869FEE}" presName="parentLin" presStyleCnt="0"/>
      <dgm:spPr/>
    </dgm:pt>
    <dgm:pt modelId="{4620BF8C-04BA-460B-B9D9-F3DDCCE65DCB}" type="pres">
      <dgm:prSet presAssocID="{A9B0B1BB-3AC7-476D-B633-201E9C869FEE}" presName="parentLeftMargin" presStyleLbl="node1" presStyleIdx="2" presStyleCnt="7"/>
      <dgm:spPr/>
    </dgm:pt>
    <dgm:pt modelId="{895BB88F-BDD6-4CF5-8AE0-50870AE692B4}" type="pres">
      <dgm:prSet presAssocID="{A9B0B1BB-3AC7-476D-B633-201E9C869FEE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88F23CD-57BC-437E-8462-479DCE5FD084}" type="pres">
      <dgm:prSet presAssocID="{A9B0B1BB-3AC7-476D-B633-201E9C869FEE}" presName="negativeSpace" presStyleCnt="0"/>
      <dgm:spPr/>
    </dgm:pt>
    <dgm:pt modelId="{BC8B6DFB-4301-4FBD-AECA-A7720EE3AAD1}" type="pres">
      <dgm:prSet presAssocID="{A9B0B1BB-3AC7-476D-B633-201E9C869FEE}" presName="childText" presStyleLbl="conFgAcc1" presStyleIdx="3" presStyleCnt="7">
        <dgm:presLayoutVars>
          <dgm:bulletEnabled val="1"/>
        </dgm:presLayoutVars>
      </dgm:prSet>
      <dgm:spPr/>
    </dgm:pt>
    <dgm:pt modelId="{B80A6FBF-5831-4D2F-B4E8-908813F4972B}" type="pres">
      <dgm:prSet presAssocID="{968AD6A8-B35A-41B7-9AD4-8A714B6253B2}" presName="spaceBetweenRectangles" presStyleCnt="0"/>
      <dgm:spPr/>
    </dgm:pt>
    <dgm:pt modelId="{554763FB-DBD3-48B4-820A-E486A6D24A01}" type="pres">
      <dgm:prSet presAssocID="{4F0CDEFC-66B2-4462-84AD-DDC6F396C643}" presName="parentLin" presStyleCnt="0"/>
      <dgm:spPr/>
    </dgm:pt>
    <dgm:pt modelId="{C5FEE5DD-9CCB-4CFE-BB21-C0BD4C69A4DC}" type="pres">
      <dgm:prSet presAssocID="{4F0CDEFC-66B2-4462-84AD-DDC6F396C643}" presName="parentLeftMargin" presStyleLbl="node1" presStyleIdx="3" presStyleCnt="7"/>
      <dgm:spPr/>
    </dgm:pt>
    <dgm:pt modelId="{E1E86AA9-F303-45A3-A3B2-5090612318E4}" type="pres">
      <dgm:prSet presAssocID="{4F0CDEFC-66B2-4462-84AD-DDC6F396C643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4AA5A6F-3830-4857-B3B4-A13617F29052}" type="pres">
      <dgm:prSet presAssocID="{4F0CDEFC-66B2-4462-84AD-DDC6F396C643}" presName="negativeSpace" presStyleCnt="0"/>
      <dgm:spPr/>
    </dgm:pt>
    <dgm:pt modelId="{9AB2C353-8299-4F9B-BA4F-4E7EC5C292BB}" type="pres">
      <dgm:prSet presAssocID="{4F0CDEFC-66B2-4462-84AD-DDC6F396C643}" presName="childText" presStyleLbl="conFgAcc1" presStyleIdx="4" presStyleCnt="7">
        <dgm:presLayoutVars>
          <dgm:bulletEnabled val="1"/>
        </dgm:presLayoutVars>
      </dgm:prSet>
      <dgm:spPr/>
    </dgm:pt>
    <dgm:pt modelId="{6CE121A8-0822-4834-BB2C-322659004FAC}" type="pres">
      <dgm:prSet presAssocID="{C5FEE03B-8AF0-43B9-9F97-B824ECED447F}" presName="spaceBetweenRectangles" presStyleCnt="0"/>
      <dgm:spPr/>
    </dgm:pt>
    <dgm:pt modelId="{C5B9D06D-9874-45A9-8E23-A5DB4286700B}" type="pres">
      <dgm:prSet presAssocID="{05E11254-D291-44AD-8CA0-5032E4007E04}" presName="parentLin" presStyleCnt="0"/>
      <dgm:spPr/>
    </dgm:pt>
    <dgm:pt modelId="{420AFAC7-294E-43B5-BE16-476FCB3F161A}" type="pres">
      <dgm:prSet presAssocID="{05E11254-D291-44AD-8CA0-5032E4007E04}" presName="parentLeftMargin" presStyleLbl="node1" presStyleIdx="4" presStyleCnt="7"/>
      <dgm:spPr/>
    </dgm:pt>
    <dgm:pt modelId="{459B06D4-0F1B-4D89-8AEF-9A36422B5C2D}" type="pres">
      <dgm:prSet presAssocID="{05E11254-D291-44AD-8CA0-5032E4007E0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A50FE4A-CB0F-4666-95B2-361484B511C5}" type="pres">
      <dgm:prSet presAssocID="{05E11254-D291-44AD-8CA0-5032E4007E04}" presName="negativeSpace" presStyleCnt="0"/>
      <dgm:spPr/>
    </dgm:pt>
    <dgm:pt modelId="{E73699FC-C972-407B-8DDF-C494767F2DF8}" type="pres">
      <dgm:prSet presAssocID="{05E11254-D291-44AD-8CA0-5032E4007E04}" presName="childText" presStyleLbl="conFgAcc1" presStyleIdx="5" presStyleCnt="7">
        <dgm:presLayoutVars>
          <dgm:bulletEnabled val="1"/>
        </dgm:presLayoutVars>
      </dgm:prSet>
      <dgm:spPr/>
    </dgm:pt>
    <dgm:pt modelId="{3406D0DF-959C-47FC-98D5-749A5C74D562}" type="pres">
      <dgm:prSet presAssocID="{0ED68CC9-5484-4CE2-85F0-8D607D8C6328}" presName="spaceBetweenRectangles" presStyleCnt="0"/>
      <dgm:spPr/>
    </dgm:pt>
    <dgm:pt modelId="{00FD525E-2ACC-4432-8EF0-745E9040FCEE}" type="pres">
      <dgm:prSet presAssocID="{F0D973AD-ADB8-4C89-B477-0FD6B1634E07}" presName="parentLin" presStyleCnt="0"/>
      <dgm:spPr/>
    </dgm:pt>
    <dgm:pt modelId="{90E2878C-C6EA-4022-BCAB-3B522596A03C}" type="pres">
      <dgm:prSet presAssocID="{F0D973AD-ADB8-4C89-B477-0FD6B1634E07}" presName="parentLeftMargin" presStyleLbl="node1" presStyleIdx="5" presStyleCnt="7"/>
      <dgm:spPr/>
    </dgm:pt>
    <dgm:pt modelId="{D27D381F-19FE-49A5-9EFE-5A18F3E10053}" type="pres">
      <dgm:prSet presAssocID="{F0D973AD-ADB8-4C89-B477-0FD6B1634E07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635A308-7F80-4C36-96B9-319A0D872BF6}" type="pres">
      <dgm:prSet presAssocID="{F0D973AD-ADB8-4C89-B477-0FD6B1634E07}" presName="negativeSpace" presStyleCnt="0"/>
      <dgm:spPr/>
    </dgm:pt>
    <dgm:pt modelId="{47D3A8FF-754E-4189-8F10-ACC116978E22}" type="pres">
      <dgm:prSet presAssocID="{F0D973AD-ADB8-4C89-B477-0FD6B1634E07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EC7D9C6A-1F60-4DF5-A691-F6B5041CC6BC}" type="presOf" srcId="{22445D2C-7F90-4F46-A92C-7EFD95937B9E}" destId="{F70AD3FD-68AA-44B5-A717-110C71DA2F7D}" srcOrd="1" destOrd="0" presId="urn:microsoft.com/office/officeart/2005/8/layout/list1"/>
    <dgm:cxn modelId="{D4EF30BF-B30E-407A-9C24-5659881407BD}" srcId="{62D65442-260B-48F7-8439-C210F53BE0CC}" destId="{22445D2C-7F90-4F46-A92C-7EFD95937B9E}" srcOrd="2" destOrd="0" parTransId="{BCF7609B-820C-409C-8011-E028FE0948F1}" sibTransId="{B750E604-5A31-493B-B572-9320F1EBB192}"/>
    <dgm:cxn modelId="{1C68B702-522B-4A87-8A87-D76F71EAAA05}" type="presOf" srcId="{F0D973AD-ADB8-4C89-B477-0FD6B1634E07}" destId="{D27D381F-19FE-49A5-9EFE-5A18F3E10053}" srcOrd="1" destOrd="0" presId="urn:microsoft.com/office/officeart/2005/8/layout/list1"/>
    <dgm:cxn modelId="{A505FCB5-83E8-43BE-949C-5044E9B93CCD}" srcId="{62D65442-260B-48F7-8439-C210F53BE0CC}" destId="{A9B0B1BB-3AC7-476D-B633-201E9C869FEE}" srcOrd="3" destOrd="0" parTransId="{94CF594A-B950-403E-8D5E-5A4080049748}" sibTransId="{968AD6A8-B35A-41B7-9AD4-8A714B6253B2}"/>
    <dgm:cxn modelId="{46595BDD-2C74-42B1-8A08-2A645085ED55}" type="presOf" srcId="{A9B0B1BB-3AC7-476D-B633-201E9C869FEE}" destId="{4620BF8C-04BA-460B-B9D9-F3DDCCE65DCB}" srcOrd="0" destOrd="0" presId="urn:microsoft.com/office/officeart/2005/8/layout/list1"/>
    <dgm:cxn modelId="{D5E7B72C-815F-41A1-B04A-4E530DEAD836}" type="presOf" srcId="{23DC04C6-1104-4D97-8791-80CB56B55C98}" destId="{44F0421D-93AD-4D6F-812C-766D9D411670}" srcOrd="0" destOrd="0" presId="urn:microsoft.com/office/officeart/2005/8/layout/list1"/>
    <dgm:cxn modelId="{3E4F31FD-6E7B-4655-AAE1-6B7078705CE5}" srcId="{62D65442-260B-48F7-8439-C210F53BE0CC}" destId="{F0D973AD-ADB8-4C89-B477-0FD6B1634E07}" srcOrd="6" destOrd="0" parTransId="{F2EEB8A2-1FEA-4726-A72C-B93FB73D81DA}" sibTransId="{47706F1E-396E-4D00-9AF6-64A14F6F00F0}"/>
    <dgm:cxn modelId="{780E6C55-157E-454B-8AD4-3BEDA250E77F}" type="presOf" srcId="{4F0CDEFC-66B2-4462-84AD-DDC6F396C643}" destId="{C5FEE5DD-9CCB-4CFE-BB21-C0BD4C69A4DC}" srcOrd="0" destOrd="0" presId="urn:microsoft.com/office/officeart/2005/8/layout/list1"/>
    <dgm:cxn modelId="{5F1F7494-6C8B-44D0-A9A8-23FD4141A2AB}" type="presOf" srcId="{F0D973AD-ADB8-4C89-B477-0FD6B1634E07}" destId="{90E2878C-C6EA-4022-BCAB-3B522596A03C}" srcOrd="0" destOrd="0" presId="urn:microsoft.com/office/officeart/2005/8/layout/list1"/>
    <dgm:cxn modelId="{1C33E2AA-BBD4-4712-B5B7-2E52669E3EF2}" type="presOf" srcId="{62D65442-260B-48F7-8439-C210F53BE0CC}" destId="{546D1C92-3056-441A-B634-6283ADED0764}" srcOrd="0" destOrd="0" presId="urn:microsoft.com/office/officeart/2005/8/layout/list1"/>
    <dgm:cxn modelId="{8A6455D3-59F4-4DD6-B974-8F37CB78019B}" type="presOf" srcId="{4F0CDEFC-66B2-4462-84AD-DDC6F396C643}" destId="{E1E86AA9-F303-45A3-A3B2-5090612318E4}" srcOrd="1" destOrd="0" presId="urn:microsoft.com/office/officeart/2005/8/layout/list1"/>
    <dgm:cxn modelId="{43695D45-74DE-48A3-844B-B9AC100006E8}" type="presOf" srcId="{23DC04C6-1104-4D97-8791-80CB56B55C98}" destId="{DA18F856-7BC7-4625-AAF3-A53681B9FCB9}" srcOrd="1" destOrd="0" presId="urn:microsoft.com/office/officeart/2005/8/layout/list1"/>
    <dgm:cxn modelId="{92719364-C305-432C-B7E3-460FCB28BCD2}" srcId="{62D65442-260B-48F7-8439-C210F53BE0CC}" destId="{23DC04C6-1104-4D97-8791-80CB56B55C98}" srcOrd="0" destOrd="0" parTransId="{34CEFFA6-2A71-4F12-AE20-AFD79D4E465E}" sibTransId="{16D71921-7304-4493-AA71-867431026A07}"/>
    <dgm:cxn modelId="{2E0D5808-F7E3-4B50-A741-EAD52CD77C1A}" srcId="{62D65442-260B-48F7-8439-C210F53BE0CC}" destId="{4F0CDEFC-66B2-4462-84AD-DDC6F396C643}" srcOrd="4" destOrd="0" parTransId="{308004F7-61D2-45EA-8574-44FBC7EAA761}" sibTransId="{C5FEE03B-8AF0-43B9-9F97-B824ECED447F}"/>
    <dgm:cxn modelId="{350334C2-FA86-44BC-A7D3-48F31981BE90}" type="presOf" srcId="{05E11254-D291-44AD-8CA0-5032E4007E04}" destId="{420AFAC7-294E-43B5-BE16-476FCB3F161A}" srcOrd="0" destOrd="0" presId="urn:microsoft.com/office/officeart/2005/8/layout/list1"/>
    <dgm:cxn modelId="{0EE311AA-E37A-46C4-A625-A3AB88795A5A}" type="presOf" srcId="{A9B0B1BB-3AC7-476D-B633-201E9C869FEE}" destId="{895BB88F-BDD6-4CF5-8AE0-50870AE692B4}" srcOrd="1" destOrd="0" presId="urn:microsoft.com/office/officeart/2005/8/layout/list1"/>
    <dgm:cxn modelId="{FEF9EEB9-2EFB-4286-A5C2-AC05A39B8D02}" type="presOf" srcId="{05E11254-D291-44AD-8CA0-5032E4007E04}" destId="{459B06D4-0F1B-4D89-8AEF-9A36422B5C2D}" srcOrd="1" destOrd="0" presId="urn:microsoft.com/office/officeart/2005/8/layout/list1"/>
    <dgm:cxn modelId="{A1C39B0D-F5CC-4769-9753-8A55697EB166}" srcId="{62D65442-260B-48F7-8439-C210F53BE0CC}" destId="{37061E92-D875-418C-B20E-8B9F5B8CD09C}" srcOrd="1" destOrd="0" parTransId="{2D02CD2A-4B74-4DB6-BD29-BE1B0A4A936C}" sibTransId="{944B17FF-3FB3-48F8-9029-A0DED87DC27F}"/>
    <dgm:cxn modelId="{EB82E769-21B1-4028-B7BA-F95F92DB1F26}" type="presOf" srcId="{37061E92-D875-418C-B20E-8B9F5B8CD09C}" destId="{70EDB663-972A-405E-BEF7-A814B46B1D15}" srcOrd="1" destOrd="0" presId="urn:microsoft.com/office/officeart/2005/8/layout/list1"/>
    <dgm:cxn modelId="{DE09A8EF-13A4-449A-9165-4A8D83016360}" type="presOf" srcId="{22445D2C-7F90-4F46-A92C-7EFD95937B9E}" destId="{E44A915B-C094-4DFF-8086-2F32AE09EA38}" srcOrd="0" destOrd="0" presId="urn:microsoft.com/office/officeart/2005/8/layout/list1"/>
    <dgm:cxn modelId="{0198C2DE-092C-4E47-9906-8E40F942638E}" type="presOf" srcId="{37061E92-D875-418C-B20E-8B9F5B8CD09C}" destId="{C0E4681A-166D-40B6-B5E9-C2EFE39FFBFE}" srcOrd="0" destOrd="0" presId="urn:microsoft.com/office/officeart/2005/8/layout/list1"/>
    <dgm:cxn modelId="{0B792C0B-DF19-4AF2-BA8A-13E8EAEA0F97}" srcId="{62D65442-260B-48F7-8439-C210F53BE0CC}" destId="{05E11254-D291-44AD-8CA0-5032E4007E04}" srcOrd="5" destOrd="0" parTransId="{89C1981E-70EA-45E1-AB35-B9093BD5DD8B}" sibTransId="{0ED68CC9-5484-4CE2-85F0-8D607D8C6328}"/>
    <dgm:cxn modelId="{855595BE-D576-4261-AC1D-607B0EB910FB}" type="presParOf" srcId="{546D1C92-3056-441A-B634-6283ADED0764}" destId="{A0C777F5-45D4-4244-B4FA-F9DB62E37F28}" srcOrd="0" destOrd="0" presId="urn:microsoft.com/office/officeart/2005/8/layout/list1"/>
    <dgm:cxn modelId="{FC6CDB46-A899-4C37-A13F-61DF13EC8B57}" type="presParOf" srcId="{A0C777F5-45D4-4244-B4FA-F9DB62E37F28}" destId="{44F0421D-93AD-4D6F-812C-766D9D411670}" srcOrd="0" destOrd="0" presId="urn:microsoft.com/office/officeart/2005/8/layout/list1"/>
    <dgm:cxn modelId="{CD7BD4C2-E60D-45D0-AD36-043A0900910E}" type="presParOf" srcId="{A0C777F5-45D4-4244-B4FA-F9DB62E37F28}" destId="{DA18F856-7BC7-4625-AAF3-A53681B9FCB9}" srcOrd="1" destOrd="0" presId="urn:microsoft.com/office/officeart/2005/8/layout/list1"/>
    <dgm:cxn modelId="{1C88E7E0-CCDB-4AC9-9D07-CBABDEF86062}" type="presParOf" srcId="{546D1C92-3056-441A-B634-6283ADED0764}" destId="{679DD2C0-5F63-4308-80B1-C95970448A7B}" srcOrd="1" destOrd="0" presId="urn:microsoft.com/office/officeart/2005/8/layout/list1"/>
    <dgm:cxn modelId="{87B527CE-47DD-4787-B2B5-3EAC6BF95F1F}" type="presParOf" srcId="{546D1C92-3056-441A-B634-6283ADED0764}" destId="{96DE2898-3E4C-4AD2-A581-13C3881AFCCC}" srcOrd="2" destOrd="0" presId="urn:microsoft.com/office/officeart/2005/8/layout/list1"/>
    <dgm:cxn modelId="{4276D6C8-AC75-4C9A-AFD9-839D02F8B28D}" type="presParOf" srcId="{546D1C92-3056-441A-B634-6283ADED0764}" destId="{10A65522-DCD7-4C71-B268-D78956FBCFCB}" srcOrd="3" destOrd="0" presId="urn:microsoft.com/office/officeart/2005/8/layout/list1"/>
    <dgm:cxn modelId="{9E382BAA-0B24-4CEF-AD59-BA7C50F9D4DF}" type="presParOf" srcId="{546D1C92-3056-441A-B634-6283ADED0764}" destId="{87CF3C19-1116-4EFE-9ACF-2DADC11F9441}" srcOrd="4" destOrd="0" presId="urn:microsoft.com/office/officeart/2005/8/layout/list1"/>
    <dgm:cxn modelId="{B441A61B-029B-4338-B30A-F3DD8191D22E}" type="presParOf" srcId="{87CF3C19-1116-4EFE-9ACF-2DADC11F9441}" destId="{C0E4681A-166D-40B6-B5E9-C2EFE39FFBFE}" srcOrd="0" destOrd="0" presId="urn:microsoft.com/office/officeart/2005/8/layout/list1"/>
    <dgm:cxn modelId="{ECD942AD-0CBA-4312-93AD-AC3C60536DC4}" type="presParOf" srcId="{87CF3C19-1116-4EFE-9ACF-2DADC11F9441}" destId="{70EDB663-972A-405E-BEF7-A814B46B1D15}" srcOrd="1" destOrd="0" presId="urn:microsoft.com/office/officeart/2005/8/layout/list1"/>
    <dgm:cxn modelId="{BB4FC923-1807-4ED6-9B46-03DD3B89350A}" type="presParOf" srcId="{546D1C92-3056-441A-B634-6283ADED0764}" destId="{CEE0A768-08EB-45F9-A96E-08B853EB9013}" srcOrd="5" destOrd="0" presId="urn:microsoft.com/office/officeart/2005/8/layout/list1"/>
    <dgm:cxn modelId="{3382EDB8-9B28-44DB-B13B-9D614C233495}" type="presParOf" srcId="{546D1C92-3056-441A-B634-6283ADED0764}" destId="{E295829F-A297-4A96-9D9A-15B0A147BCB1}" srcOrd="6" destOrd="0" presId="urn:microsoft.com/office/officeart/2005/8/layout/list1"/>
    <dgm:cxn modelId="{FE685D58-8B52-421F-8324-630FA3333929}" type="presParOf" srcId="{546D1C92-3056-441A-B634-6283ADED0764}" destId="{69A63F18-919D-4DF2-AB1F-E3F51936297B}" srcOrd="7" destOrd="0" presId="urn:microsoft.com/office/officeart/2005/8/layout/list1"/>
    <dgm:cxn modelId="{1DCF51E5-47BB-4046-903B-9A22BAE8F0CD}" type="presParOf" srcId="{546D1C92-3056-441A-B634-6283ADED0764}" destId="{317564E3-D9AC-406A-98F4-E5584BA7B784}" srcOrd="8" destOrd="0" presId="urn:microsoft.com/office/officeart/2005/8/layout/list1"/>
    <dgm:cxn modelId="{96CF3A74-3878-4074-A294-66DB6B9C9CA2}" type="presParOf" srcId="{317564E3-D9AC-406A-98F4-E5584BA7B784}" destId="{E44A915B-C094-4DFF-8086-2F32AE09EA38}" srcOrd="0" destOrd="0" presId="urn:microsoft.com/office/officeart/2005/8/layout/list1"/>
    <dgm:cxn modelId="{3ED19D50-4F28-4C0E-9CC8-72011A093126}" type="presParOf" srcId="{317564E3-D9AC-406A-98F4-E5584BA7B784}" destId="{F70AD3FD-68AA-44B5-A717-110C71DA2F7D}" srcOrd="1" destOrd="0" presId="urn:microsoft.com/office/officeart/2005/8/layout/list1"/>
    <dgm:cxn modelId="{9CF5AAEA-F856-4689-B013-775EC9B69F4D}" type="presParOf" srcId="{546D1C92-3056-441A-B634-6283ADED0764}" destId="{16F188EF-4E4D-410C-9B12-1323C43D9BFF}" srcOrd="9" destOrd="0" presId="urn:microsoft.com/office/officeart/2005/8/layout/list1"/>
    <dgm:cxn modelId="{677C79CC-F2BD-4C76-8470-A77355A1151E}" type="presParOf" srcId="{546D1C92-3056-441A-B634-6283ADED0764}" destId="{870F3872-979D-4A6F-B651-90DCA275B53C}" srcOrd="10" destOrd="0" presId="urn:microsoft.com/office/officeart/2005/8/layout/list1"/>
    <dgm:cxn modelId="{57C53F81-8F04-4992-9E4F-2B5D72DA4AEF}" type="presParOf" srcId="{546D1C92-3056-441A-B634-6283ADED0764}" destId="{8604C8C3-2B9F-4928-AA63-9B14CDC339F7}" srcOrd="11" destOrd="0" presId="urn:microsoft.com/office/officeart/2005/8/layout/list1"/>
    <dgm:cxn modelId="{911C38D4-4C94-42A1-B824-D860B2A07B87}" type="presParOf" srcId="{546D1C92-3056-441A-B634-6283ADED0764}" destId="{8E0008D7-A554-4FD7-862D-441F9F0536F0}" srcOrd="12" destOrd="0" presId="urn:microsoft.com/office/officeart/2005/8/layout/list1"/>
    <dgm:cxn modelId="{97C1A6F6-A978-49A3-B22F-A6E48717463F}" type="presParOf" srcId="{8E0008D7-A554-4FD7-862D-441F9F0536F0}" destId="{4620BF8C-04BA-460B-B9D9-F3DDCCE65DCB}" srcOrd="0" destOrd="0" presId="urn:microsoft.com/office/officeart/2005/8/layout/list1"/>
    <dgm:cxn modelId="{D7A73D2F-A707-4A3B-A01F-750055AA5E0E}" type="presParOf" srcId="{8E0008D7-A554-4FD7-862D-441F9F0536F0}" destId="{895BB88F-BDD6-4CF5-8AE0-50870AE692B4}" srcOrd="1" destOrd="0" presId="urn:microsoft.com/office/officeart/2005/8/layout/list1"/>
    <dgm:cxn modelId="{595C9BE0-F5F3-4069-92B8-0D6EB6D68025}" type="presParOf" srcId="{546D1C92-3056-441A-B634-6283ADED0764}" destId="{088F23CD-57BC-437E-8462-479DCE5FD084}" srcOrd="13" destOrd="0" presId="urn:microsoft.com/office/officeart/2005/8/layout/list1"/>
    <dgm:cxn modelId="{4744F711-1C27-4AF1-B357-4F3D68396E1F}" type="presParOf" srcId="{546D1C92-3056-441A-B634-6283ADED0764}" destId="{BC8B6DFB-4301-4FBD-AECA-A7720EE3AAD1}" srcOrd="14" destOrd="0" presId="urn:microsoft.com/office/officeart/2005/8/layout/list1"/>
    <dgm:cxn modelId="{5780D58A-AE49-40D0-9A1A-8C4CFD62A4C8}" type="presParOf" srcId="{546D1C92-3056-441A-B634-6283ADED0764}" destId="{B80A6FBF-5831-4D2F-B4E8-908813F4972B}" srcOrd="15" destOrd="0" presId="urn:microsoft.com/office/officeart/2005/8/layout/list1"/>
    <dgm:cxn modelId="{00BE4782-2D9E-40E0-801C-EE66630405EE}" type="presParOf" srcId="{546D1C92-3056-441A-B634-6283ADED0764}" destId="{554763FB-DBD3-48B4-820A-E486A6D24A01}" srcOrd="16" destOrd="0" presId="urn:microsoft.com/office/officeart/2005/8/layout/list1"/>
    <dgm:cxn modelId="{A1804D64-E7BE-4DF7-BE53-263484189FA1}" type="presParOf" srcId="{554763FB-DBD3-48B4-820A-E486A6D24A01}" destId="{C5FEE5DD-9CCB-4CFE-BB21-C0BD4C69A4DC}" srcOrd="0" destOrd="0" presId="urn:microsoft.com/office/officeart/2005/8/layout/list1"/>
    <dgm:cxn modelId="{2019AEE8-7695-46C1-A750-D2F97A18CBED}" type="presParOf" srcId="{554763FB-DBD3-48B4-820A-E486A6D24A01}" destId="{E1E86AA9-F303-45A3-A3B2-5090612318E4}" srcOrd="1" destOrd="0" presId="urn:microsoft.com/office/officeart/2005/8/layout/list1"/>
    <dgm:cxn modelId="{651AA66F-41A6-4450-B3DB-E4982745D7E6}" type="presParOf" srcId="{546D1C92-3056-441A-B634-6283ADED0764}" destId="{04AA5A6F-3830-4857-B3B4-A13617F29052}" srcOrd="17" destOrd="0" presId="urn:microsoft.com/office/officeart/2005/8/layout/list1"/>
    <dgm:cxn modelId="{C0E988E9-147E-4038-BBE7-27599A2971EF}" type="presParOf" srcId="{546D1C92-3056-441A-B634-6283ADED0764}" destId="{9AB2C353-8299-4F9B-BA4F-4E7EC5C292BB}" srcOrd="18" destOrd="0" presId="urn:microsoft.com/office/officeart/2005/8/layout/list1"/>
    <dgm:cxn modelId="{C920FA14-8915-43DE-A29B-8D248AD840B3}" type="presParOf" srcId="{546D1C92-3056-441A-B634-6283ADED0764}" destId="{6CE121A8-0822-4834-BB2C-322659004FAC}" srcOrd="19" destOrd="0" presId="urn:microsoft.com/office/officeart/2005/8/layout/list1"/>
    <dgm:cxn modelId="{1954BF5A-DB27-4F48-A53F-5C85AB31DB05}" type="presParOf" srcId="{546D1C92-3056-441A-B634-6283ADED0764}" destId="{C5B9D06D-9874-45A9-8E23-A5DB4286700B}" srcOrd="20" destOrd="0" presId="urn:microsoft.com/office/officeart/2005/8/layout/list1"/>
    <dgm:cxn modelId="{D5CB1DB9-9EC4-4E0B-B2DF-3AFEDC49DF32}" type="presParOf" srcId="{C5B9D06D-9874-45A9-8E23-A5DB4286700B}" destId="{420AFAC7-294E-43B5-BE16-476FCB3F161A}" srcOrd="0" destOrd="0" presId="urn:microsoft.com/office/officeart/2005/8/layout/list1"/>
    <dgm:cxn modelId="{F7872E4B-DA26-45CF-ADF6-2CB7E8DCBC4B}" type="presParOf" srcId="{C5B9D06D-9874-45A9-8E23-A5DB4286700B}" destId="{459B06D4-0F1B-4D89-8AEF-9A36422B5C2D}" srcOrd="1" destOrd="0" presId="urn:microsoft.com/office/officeart/2005/8/layout/list1"/>
    <dgm:cxn modelId="{9FC6EF66-1B99-4C03-8C1A-53C5B4D99052}" type="presParOf" srcId="{546D1C92-3056-441A-B634-6283ADED0764}" destId="{BA50FE4A-CB0F-4666-95B2-361484B511C5}" srcOrd="21" destOrd="0" presId="urn:microsoft.com/office/officeart/2005/8/layout/list1"/>
    <dgm:cxn modelId="{A0632322-280F-40B6-9947-4C64609BD8D2}" type="presParOf" srcId="{546D1C92-3056-441A-B634-6283ADED0764}" destId="{E73699FC-C972-407B-8DDF-C494767F2DF8}" srcOrd="22" destOrd="0" presId="urn:microsoft.com/office/officeart/2005/8/layout/list1"/>
    <dgm:cxn modelId="{FF043F15-3F4E-493E-A261-86CA7DA6122C}" type="presParOf" srcId="{546D1C92-3056-441A-B634-6283ADED0764}" destId="{3406D0DF-959C-47FC-98D5-749A5C74D562}" srcOrd="23" destOrd="0" presId="urn:microsoft.com/office/officeart/2005/8/layout/list1"/>
    <dgm:cxn modelId="{8A55C93A-01D9-4BC6-96DC-740A01BB26BC}" type="presParOf" srcId="{546D1C92-3056-441A-B634-6283ADED0764}" destId="{00FD525E-2ACC-4432-8EF0-745E9040FCEE}" srcOrd="24" destOrd="0" presId="urn:microsoft.com/office/officeart/2005/8/layout/list1"/>
    <dgm:cxn modelId="{54819933-E73A-4D0C-B7A0-8FB968D77B4A}" type="presParOf" srcId="{00FD525E-2ACC-4432-8EF0-745E9040FCEE}" destId="{90E2878C-C6EA-4022-BCAB-3B522596A03C}" srcOrd="0" destOrd="0" presId="urn:microsoft.com/office/officeart/2005/8/layout/list1"/>
    <dgm:cxn modelId="{5AB3BB8D-14F0-425F-B17E-3F272144F2EF}" type="presParOf" srcId="{00FD525E-2ACC-4432-8EF0-745E9040FCEE}" destId="{D27D381F-19FE-49A5-9EFE-5A18F3E10053}" srcOrd="1" destOrd="0" presId="urn:microsoft.com/office/officeart/2005/8/layout/list1"/>
    <dgm:cxn modelId="{B2021340-8D93-4856-A915-1A05490F65DF}" type="presParOf" srcId="{546D1C92-3056-441A-B634-6283ADED0764}" destId="{8635A308-7F80-4C36-96B9-319A0D872BF6}" srcOrd="25" destOrd="0" presId="urn:microsoft.com/office/officeart/2005/8/layout/list1"/>
    <dgm:cxn modelId="{910DBADB-43BE-4226-9815-25278CBF78BA}" type="presParOf" srcId="{546D1C92-3056-441A-B634-6283ADED0764}" destId="{47D3A8FF-754E-4189-8F10-ACC116978E2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77122-2E64-4F2B-997F-1B1DE2A36DEA}">
      <dsp:nvSpPr>
        <dsp:cNvPr id="0" name=""/>
        <dsp:cNvSpPr/>
      </dsp:nvSpPr>
      <dsp:spPr>
        <a:xfrm>
          <a:off x="2363866" y="1551"/>
          <a:ext cx="2696289" cy="1219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u="sng" kern="1200" dirty="0" smtClean="0"/>
            <a:t>„B” főtevékenység</a:t>
          </a:r>
          <a:endParaRPr lang="hu-HU" sz="2800" b="1" u="sng" kern="1200" dirty="0"/>
        </a:p>
      </dsp:txBody>
      <dsp:txXfrm>
        <a:off x="2363866" y="1551"/>
        <a:ext cx="2696289" cy="1219488"/>
      </dsp:txXfrm>
    </dsp:sp>
    <dsp:sp modelId="{C6FD652D-7134-4EBE-AA84-816BDB1F8BD6}">
      <dsp:nvSpPr>
        <dsp:cNvPr id="0" name=""/>
        <dsp:cNvSpPr/>
      </dsp:nvSpPr>
      <dsp:spPr>
        <a:xfrm>
          <a:off x="1035843" y="1551"/>
          <a:ext cx="1207293" cy="12194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6581A-3A9F-425D-8FAE-17B6AEB4F169}">
      <dsp:nvSpPr>
        <dsp:cNvPr id="0" name=""/>
        <dsp:cNvSpPr/>
      </dsp:nvSpPr>
      <dsp:spPr>
        <a:xfrm>
          <a:off x="1035843" y="1422255"/>
          <a:ext cx="2696289" cy="1219488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Képzés</a:t>
          </a:r>
          <a:endParaRPr lang="hu-HU" sz="2500" kern="1200" dirty="0"/>
        </a:p>
      </dsp:txBody>
      <dsp:txXfrm>
        <a:off x="1035843" y="1422255"/>
        <a:ext cx="2696289" cy="1219488"/>
      </dsp:txXfrm>
    </dsp:sp>
    <dsp:sp modelId="{A778AA53-5845-4A8B-A6B0-6771D8EFC088}">
      <dsp:nvSpPr>
        <dsp:cNvPr id="0" name=""/>
        <dsp:cNvSpPr/>
      </dsp:nvSpPr>
      <dsp:spPr>
        <a:xfrm>
          <a:off x="3852862" y="1422255"/>
          <a:ext cx="1207293" cy="1219488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CDAE73-E3D3-48F5-BB5F-2AA34D960ADB}">
      <dsp:nvSpPr>
        <dsp:cNvPr id="0" name=""/>
        <dsp:cNvSpPr/>
      </dsp:nvSpPr>
      <dsp:spPr>
        <a:xfrm>
          <a:off x="2363866" y="2842959"/>
          <a:ext cx="2696289" cy="121948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Bér- és bérköltség támogatás</a:t>
          </a:r>
          <a:endParaRPr lang="hu-HU" sz="2500" kern="1200" dirty="0"/>
        </a:p>
      </dsp:txBody>
      <dsp:txXfrm>
        <a:off x="2363866" y="2842959"/>
        <a:ext cx="2696289" cy="1219488"/>
      </dsp:txXfrm>
    </dsp:sp>
    <dsp:sp modelId="{ECD17B10-7EB7-42A4-83BB-2E13163A311C}">
      <dsp:nvSpPr>
        <dsp:cNvPr id="0" name=""/>
        <dsp:cNvSpPr/>
      </dsp:nvSpPr>
      <dsp:spPr>
        <a:xfrm>
          <a:off x="1035843" y="2842959"/>
          <a:ext cx="1207293" cy="121948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6B431-F213-4ACF-9AF8-B7CA78272B91}">
      <dsp:nvSpPr>
        <dsp:cNvPr id="0" name=""/>
        <dsp:cNvSpPr/>
      </dsp:nvSpPr>
      <dsp:spPr>
        <a:xfrm>
          <a:off x="3528391" y="2383549"/>
          <a:ext cx="2496363" cy="433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626"/>
              </a:lnTo>
              <a:lnTo>
                <a:pt x="2496363" y="216626"/>
              </a:lnTo>
              <a:lnTo>
                <a:pt x="2496363" y="4332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C8385-EF29-42A9-A6A1-B74EFF81A966}">
      <dsp:nvSpPr>
        <dsp:cNvPr id="0" name=""/>
        <dsp:cNvSpPr/>
      </dsp:nvSpPr>
      <dsp:spPr>
        <a:xfrm>
          <a:off x="3482671" y="2383549"/>
          <a:ext cx="91440" cy="4332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32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80FC20-68AE-4DA4-88D8-05E32015561B}">
      <dsp:nvSpPr>
        <dsp:cNvPr id="0" name=""/>
        <dsp:cNvSpPr/>
      </dsp:nvSpPr>
      <dsp:spPr>
        <a:xfrm>
          <a:off x="1032028" y="2383549"/>
          <a:ext cx="2496363" cy="433253"/>
        </a:xfrm>
        <a:custGeom>
          <a:avLst/>
          <a:gdLst/>
          <a:ahLst/>
          <a:cxnLst/>
          <a:rect l="0" t="0" r="0" b="0"/>
          <a:pathLst>
            <a:path>
              <a:moveTo>
                <a:pt x="2496363" y="0"/>
              </a:moveTo>
              <a:lnTo>
                <a:pt x="2496363" y="216626"/>
              </a:lnTo>
              <a:lnTo>
                <a:pt x="0" y="216626"/>
              </a:lnTo>
              <a:lnTo>
                <a:pt x="0" y="4332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DC6CA-CCF4-4F7F-ADAF-BBE4944103E8}">
      <dsp:nvSpPr>
        <dsp:cNvPr id="0" name=""/>
        <dsp:cNvSpPr/>
      </dsp:nvSpPr>
      <dsp:spPr>
        <a:xfrm>
          <a:off x="2403073" y="1351994"/>
          <a:ext cx="2250636" cy="103155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C9D351-6ABF-439F-A61F-18A6AE72150F}">
      <dsp:nvSpPr>
        <dsp:cNvPr id="0" name=""/>
        <dsp:cNvSpPr/>
      </dsp:nvSpPr>
      <dsp:spPr>
        <a:xfrm>
          <a:off x="2403073" y="1351994"/>
          <a:ext cx="2250636" cy="103155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9B85BE-A846-4277-91E5-6FD5548DD5E8}">
      <dsp:nvSpPr>
        <dsp:cNvPr id="0" name=""/>
        <dsp:cNvSpPr/>
      </dsp:nvSpPr>
      <dsp:spPr>
        <a:xfrm>
          <a:off x="1277755" y="1537674"/>
          <a:ext cx="4501272" cy="66019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b="1" kern="1200" dirty="0" smtClean="0">
              <a:solidFill>
                <a:srgbClr val="0070C0"/>
              </a:solidFill>
            </a:rPr>
            <a:t>KH képzési lista megalapozása</a:t>
          </a:r>
          <a:endParaRPr lang="hu-HU" sz="2300" b="1" kern="1200" dirty="0">
            <a:solidFill>
              <a:srgbClr val="0070C0"/>
            </a:solidFill>
          </a:endParaRPr>
        </a:p>
      </dsp:txBody>
      <dsp:txXfrm>
        <a:off x="1277755" y="1537674"/>
        <a:ext cx="4501272" cy="660195"/>
      </dsp:txXfrm>
    </dsp:sp>
    <dsp:sp modelId="{719F0AFD-4CCF-446E-B209-E56684FD63D3}">
      <dsp:nvSpPr>
        <dsp:cNvPr id="0" name=""/>
        <dsp:cNvSpPr/>
      </dsp:nvSpPr>
      <dsp:spPr>
        <a:xfrm>
          <a:off x="516251" y="2816802"/>
          <a:ext cx="1031555" cy="103155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3E9E3-5F56-4708-A7EC-0CAAEFE25004}">
      <dsp:nvSpPr>
        <dsp:cNvPr id="0" name=""/>
        <dsp:cNvSpPr/>
      </dsp:nvSpPr>
      <dsp:spPr>
        <a:xfrm>
          <a:off x="516251" y="2816802"/>
          <a:ext cx="1031555" cy="103155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A8D59-45CE-4B6A-9F58-A9293172CD66}">
      <dsp:nvSpPr>
        <dsp:cNvPr id="0" name=""/>
        <dsp:cNvSpPr/>
      </dsp:nvSpPr>
      <dsp:spPr>
        <a:xfrm>
          <a:off x="473" y="3002482"/>
          <a:ext cx="2063110" cy="66019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>
              <a:solidFill>
                <a:srgbClr val="0070C0"/>
              </a:solidFill>
            </a:rPr>
            <a:t>KH saját információi</a:t>
          </a:r>
          <a:endParaRPr lang="hu-HU" sz="2300" kern="1200" dirty="0">
            <a:solidFill>
              <a:srgbClr val="0070C0"/>
            </a:solidFill>
          </a:endParaRPr>
        </a:p>
      </dsp:txBody>
      <dsp:txXfrm>
        <a:off x="473" y="3002482"/>
        <a:ext cx="2063110" cy="660195"/>
      </dsp:txXfrm>
    </dsp:sp>
    <dsp:sp modelId="{E46503E9-84D0-4498-B0D2-289A9E59FCDB}">
      <dsp:nvSpPr>
        <dsp:cNvPr id="0" name=""/>
        <dsp:cNvSpPr/>
      </dsp:nvSpPr>
      <dsp:spPr>
        <a:xfrm>
          <a:off x="3012614" y="2816802"/>
          <a:ext cx="1031555" cy="103155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F8994-35E4-4080-9F9F-A224D0C12DDB}">
      <dsp:nvSpPr>
        <dsp:cNvPr id="0" name=""/>
        <dsp:cNvSpPr/>
      </dsp:nvSpPr>
      <dsp:spPr>
        <a:xfrm>
          <a:off x="3012614" y="2816802"/>
          <a:ext cx="1031555" cy="103155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2454BA-3263-4C19-838E-F5174EDD850C}">
      <dsp:nvSpPr>
        <dsp:cNvPr id="0" name=""/>
        <dsp:cNvSpPr/>
      </dsp:nvSpPr>
      <dsp:spPr>
        <a:xfrm>
          <a:off x="2496836" y="3002482"/>
          <a:ext cx="2063110" cy="66019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>
              <a:solidFill>
                <a:srgbClr val="0070C0"/>
              </a:solidFill>
            </a:rPr>
            <a:t>MFKB javaslatok</a:t>
          </a:r>
          <a:endParaRPr lang="hu-HU" sz="2300" kern="1200" dirty="0">
            <a:solidFill>
              <a:srgbClr val="0070C0"/>
            </a:solidFill>
          </a:endParaRPr>
        </a:p>
      </dsp:txBody>
      <dsp:txXfrm>
        <a:off x="2496836" y="3002482"/>
        <a:ext cx="2063110" cy="660195"/>
      </dsp:txXfrm>
    </dsp:sp>
    <dsp:sp modelId="{CC34D871-93F7-4B82-9394-3F4DFF8C51A7}">
      <dsp:nvSpPr>
        <dsp:cNvPr id="0" name=""/>
        <dsp:cNvSpPr/>
      </dsp:nvSpPr>
      <dsp:spPr>
        <a:xfrm>
          <a:off x="5508977" y="2816802"/>
          <a:ext cx="1031555" cy="1031555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AD4BE-6F57-47F9-B278-F8EB26DD8569}">
      <dsp:nvSpPr>
        <dsp:cNvPr id="0" name=""/>
        <dsp:cNvSpPr/>
      </dsp:nvSpPr>
      <dsp:spPr>
        <a:xfrm>
          <a:off x="5508977" y="2816802"/>
          <a:ext cx="1031555" cy="1031555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5F49F-2212-44AB-81E7-BBFAD00FD676}">
      <dsp:nvSpPr>
        <dsp:cNvPr id="0" name=""/>
        <dsp:cNvSpPr/>
      </dsp:nvSpPr>
      <dsp:spPr>
        <a:xfrm>
          <a:off x="4993200" y="3002482"/>
          <a:ext cx="2063110" cy="66019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>
              <a:solidFill>
                <a:srgbClr val="0070C0"/>
              </a:solidFill>
            </a:rPr>
            <a:t>Paktumok javaslatai</a:t>
          </a:r>
          <a:endParaRPr lang="hu-HU" sz="2300" kern="1200" dirty="0">
            <a:solidFill>
              <a:srgbClr val="0070C0"/>
            </a:solidFill>
          </a:endParaRPr>
        </a:p>
      </dsp:txBody>
      <dsp:txXfrm>
        <a:off x="4993200" y="3002482"/>
        <a:ext cx="2063110" cy="6601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AEF837-1639-4D85-9047-6DA6A46501FB}">
      <dsp:nvSpPr>
        <dsp:cNvPr id="0" name=""/>
        <dsp:cNvSpPr/>
      </dsp:nvSpPr>
      <dsp:spPr>
        <a:xfrm rot="5400000">
          <a:off x="-107028" y="110352"/>
          <a:ext cx="713524" cy="49946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900" kern="1200"/>
        </a:p>
      </dsp:txBody>
      <dsp:txXfrm rot="-5400000">
        <a:off x="1" y="253058"/>
        <a:ext cx="499467" cy="214057"/>
      </dsp:txXfrm>
    </dsp:sp>
    <dsp:sp modelId="{BF8C5BF4-4688-4EAE-A018-CFC1659210C8}">
      <dsp:nvSpPr>
        <dsp:cNvPr id="0" name=""/>
        <dsp:cNvSpPr/>
      </dsp:nvSpPr>
      <dsp:spPr>
        <a:xfrm rot="5400000">
          <a:off x="3717750" y="-3214959"/>
          <a:ext cx="463791" cy="6900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>
              <a:ln w="0"/>
              <a:solidFill>
                <a:schemeClr val="accent1">
                  <a:lumMod val="75000"/>
                </a:schemeClr>
              </a:solidFill>
            </a:rPr>
            <a:t>képzési igényfelmérés</a:t>
          </a:r>
          <a:endParaRPr lang="hu-HU" sz="1500" kern="1200" dirty="0"/>
        </a:p>
      </dsp:txBody>
      <dsp:txXfrm rot="-5400000">
        <a:off x="499468" y="25963"/>
        <a:ext cx="6877716" cy="418511"/>
      </dsp:txXfrm>
    </dsp:sp>
    <dsp:sp modelId="{456EDA8E-A274-4E27-97E5-73823C2BCAB6}">
      <dsp:nvSpPr>
        <dsp:cNvPr id="0" name=""/>
        <dsp:cNvSpPr/>
      </dsp:nvSpPr>
      <dsp:spPr>
        <a:xfrm rot="5400000">
          <a:off x="-107028" y="750377"/>
          <a:ext cx="713524" cy="499467"/>
        </a:xfrm>
        <a:prstGeom prst="chevron">
          <a:avLst/>
        </a:prstGeom>
        <a:gradFill rotWithShape="0">
          <a:gsLst>
            <a:gs pos="0">
              <a:schemeClr val="accent5">
                <a:hueOff val="-1419125"/>
                <a:satOff val="5687"/>
                <a:lumOff val="1233"/>
                <a:alphaOff val="0"/>
                <a:shade val="51000"/>
                <a:satMod val="130000"/>
              </a:schemeClr>
            </a:gs>
            <a:gs pos="80000">
              <a:schemeClr val="accent5">
                <a:hueOff val="-1419125"/>
                <a:satOff val="5687"/>
                <a:lumOff val="1233"/>
                <a:alphaOff val="0"/>
                <a:shade val="93000"/>
                <a:satMod val="130000"/>
              </a:schemeClr>
            </a:gs>
            <a:gs pos="100000">
              <a:schemeClr val="accent5">
                <a:hueOff val="-1419125"/>
                <a:satOff val="5687"/>
                <a:lumOff val="123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900" kern="1200" dirty="0"/>
        </a:p>
      </dsp:txBody>
      <dsp:txXfrm rot="-5400000">
        <a:off x="1" y="893083"/>
        <a:ext cx="499467" cy="214057"/>
      </dsp:txXfrm>
    </dsp:sp>
    <dsp:sp modelId="{572F05A6-5008-4A19-84C3-9CCB3B545198}">
      <dsp:nvSpPr>
        <dsp:cNvPr id="0" name=""/>
        <dsp:cNvSpPr/>
      </dsp:nvSpPr>
      <dsp:spPr>
        <a:xfrm rot="5400000">
          <a:off x="3717750" y="-2574933"/>
          <a:ext cx="463791" cy="6900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>
              <a:ln w="0"/>
              <a:solidFill>
                <a:schemeClr val="accent1">
                  <a:lumMod val="75000"/>
                </a:schemeClr>
              </a:solidFill>
            </a:rPr>
            <a:t>a létszám limitet elérő képzések esetében képzési programkövetelmény kidolgoztatása, nyilvántartásba vétele</a:t>
          </a:r>
          <a:endParaRPr lang="hu-HU" sz="1500" kern="1200" dirty="0"/>
        </a:p>
      </dsp:txBody>
      <dsp:txXfrm rot="-5400000">
        <a:off x="499468" y="665989"/>
        <a:ext cx="6877716" cy="418511"/>
      </dsp:txXfrm>
    </dsp:sp>
    <dsp:sp modelId="{80132133-4079-407A-AD37-A767E5B0159D}">
      <dsp:nvSpPr>
        <dsp:cNvPr id="0" name=""/>
        <dsp:cNvSpPr/>
      </dsp:nvSpPr>
      <dsp:spPr>
        <a:xfrm rot="5400000">
          <a:off x="-107028" y="1390403"/>
          <a:ext cx="713524" cy="499467"/>
        </a:xfrm>
        <a:prstGeom prst="chevron">
          <a:avLst/>
        </a:prstGeom>
        <a:gradFill rotWithShape="0">
          <a:gsLst>
            <a:gs pos="0">
              <a:schemeClr val="accent5">
                <a:hueOff val="-2838251"/>
                <a:satOff val="11375"/>
                <a:lumOff val="2465"/>
                <a:alphaOff val="0"/>
                <a:shade val="51000"/>
                <a:satMod val="130000"/>
              </a:schemeClr>
            </a:gs>
            <a:gs pos="80000">
              <a:schemeClr val="accent5">
                <a:hueOff val="-2838251"/>
                <a:satOff val="11375"/>
                <a:lumOff val="2465"/>
                <a:alphaOff val="0"/>
                <a:shade val="93000"/>
                <a:satMod val="130000"/>
              </a:schemeClr>
            </a:gs>
            <a:gs pos="100000">
              <a:schemeClr val="accent5">
                <a:hueOff val="-2838251"/>
                <a:satOff val="11375"/>
                <a:lumOff val="246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900" kern="1200" dirty="0"/>
        </a:p>
      </dsp:txBody>
      <dsp:txXfrm rot="-5400000">
        <a:off x="1" y="1533109"/>
        <a:ext cx="499467" cy="214057"/>
      </dsp:txXfrm>
    </dsp:sp>
    <dsp:sp modelId="{E0E15F62-1970-4DBA-B6E6-87A584D5E2DB}">
      <dsp:nvSpPr>
        <dsp:cNvPr id="0" name=""/>
        <dsp:cNvSpPr/>
      </dsp:nvSpPr>
      <dsp:spPr>
        <a:xfrm rot="5400000">
          <a:off x="3717750" y="-1934907"/>
          <a:ext cx="463791" cy="6900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>
              <a:ln w="0"/>
              <a:solidFill>
                <a:schemeClr val="accent1">
                  <a:lumMod val="75000"/>
                </a:schemeClr>
              </a:solidFill>
            </a:rPr>
            <a:t>képzés felvetetése a kormányhivatal képzési listájára</a:t>
          </a:r>
          <a:endParaRPr lang="hu-HU" sz="1500" kern="1200" dirty="0"/>
        </a:p>
      </dsp:txBody>
      <dsp:txXfrm rot="-5400000">
        <a:off x="499468" y="1306015"/>
        <a:ext cx="6877716" cy="418511"/>
      </dsp:txXfrm>
    </dsp:sp>
    <dsp:sp modelId="{0A7F9C07-899B-4DF7-97D9-CFB7D4FFF77C}">
      <dsp:nvSpPr>
        <dsp:cNvPr id="0" name=""/>
        <dsp:cNvSpPr/>
      </dsp:nvSpPr>
      <dsp:spPr>
        <a:xfrm rot="5400000">
          <a:off x="-107028" y="2030429"/>
          <a:ext cx="713524" cy="499467"/>
        </a:xfrm>
        <a:prstGeom prst="chevron">
          <a:avLst/>
        </a:prstGeom>
        <a:gradFill rotWithShape="0">
          <a:gsLst>
            <a:gs pos="0">
              <a:schemeClr val="accent5">
                <a:hueOff val="-4257376"/>
                <a:satOff val="17062"/>
                <a:lumOff val="3698"/>
                <a:alphaOff val="0"/>
                <a:shade val="51000"/>
                <a:satMod val="130000"/>
              </a:schemeClr>
            </a:gs>
            <a:gs pos="80000">
              <a:schemeClr val="accent5">
                <a:hueOff val="-4257376"/>
                <a:satOff val="17062"/>
                <a:lumOff val="3698"/>
                <a:alphaOff val="0"/>
                <a:shade val="93000"/>
                <a:satMod val="130000"/>
              </a:schemeClr>
            </a:gs>
            <a:gs pos="100000">
              <a:schemeClr val="accent5">
                <a:hueOff val="-4257376"/>
                <a:satOff val="17062"/>
                <a:lumOff val="369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 dirty="0"/>
        </a:p>
      </dsp:txBody>
      <dsp:txXfrm rot="-5400000">
        <a:off x="1" y="2173135"/>
        <a:ext cx="499467" cy="214057"/>
      </dsp:txXfrm>
    </dsp:sp>
    <dsp:sp modelId="{58D018C2-EFDC-420A-B4F7-EFDC54EBEDB5}">
      <dsp:nvSpPr>
        <dsp:cNvPr id="0" name=""/>
        <dsp:cNvSpPr/>
      </dsp:nvSpPr>
      <dsp:spPr>
        <a:xfrm rot="5400000">
          <a:off x="3717750" y="-1294882"/>
          <a:ext cx="463791" cy="6900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>
              <a:ln w="0"/>
              <a:solidFill>
                <a:schemeClr val="accent1">
                  <a:lumMod val="75000"/>
                </a:schemeClr>
              </a:solidFill>
            </a:rPr>
            <a:t>képzőhelyek beszerzése</a:t>
          </a:r>
          <a:endParaRPr lang="hu-HU" sz="1500" kern="1200" dirty="0"/>
        </a:p>
      </dsp:txBody>
      <dsp:txXfrm rot="-5400000">
        <a:off x="499468" y="1946040"/>
        <a:ext cx="6877716" cy="418511"/>
      </dsp:txXfrm>
    </dsp:sp>
    <dsp:sp modelId="{4C0A748C-ACA0-44DD-8ED3-57ADB117563A}">
      <dsp:nvSpPr>
        <dsp:cNvPr id="0" name=""/>
        <dsp:cNvSpPr/>
      </dsp:nvSpPr>
      <dsp:spPr>
        <a:xfrm rot="5400000">
          <a:off x="-107028" y="2670455"/>
          <a:ext cx="713524" cy="499467"/>
        </a:xfrm>
        <a:prstGeom prst="chevron">
          <a:avLst/>
        </a:prstGeom>
        <a:gradFill rotWithShape="0">
          <a:gsLst>
            <a:gs pos="0">
              <a:schemeClr val="accent5">
                <a:hueOff val="-5676501"/>
                <a:satOff val="22749"/>
                <a:lumOff val="4930"/>
                <a:alphaOff val="0"/>
                <a:shade val="51000"/>
                <a:satMod val="130000"/>
              </a:schemeClr>
            </a:gs>
            <a:gs pos="80000">
              <a:schemeClr val="accent5">
                <a:hueOff val="-5676501"/>
                <a:satOff val="22749"/>
                <a:lumOff val="4930"/>
                <a:alphaOff val="0"/>
                <a:shade val="93000"/>
                <a:satMod val="130000"/>
              </a:schemeClr>
            </a:gs>
            <a:gs pos="100000">
              <a:schemeClr val="accent5">
                <a:hueOff val="-5676501"/>
                <a:satOff val="22749"/>
                <a:lumOff val="493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 dirty="0"/>
        </a:p>
      </dsp:txBody>
      <dsp:txXfrm rot="-5400000">
        <a:off x="1" y="2813161"/>
        <a:ext cx="499467" cy="214057"/>
      </dsp:txXfrm>
    </dsp:sp>
    <dsp:sp modelId="{AF44904B-6CE5-46F4-8532-0451BCEF7A17}">
      <dsp:nvSpPr>
        <dsp:cNvPr id="0" name=""/>
        <dsp:cNvSpPr/>
      </dsp:nvSpPr>
      <dsp:spPr>
        <a:xfrm rot="5400000">
          <a:off x="3717750" y="-654856"/>
          <a:ext cx="463791" cy="6900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>
              <a:ln w="0"/>
              <a:solidFill>
                <a:schemeClr val="accent1">
                  <a:lumMod val="75000"/>
                </a:schemeClr>
              </a:solidFill>
            </a:rPr>
            <a:t>toborzás, képzés népszerűsítése, programcsomag kidolgozása</a:t>
          </a:r>
          <a:endParaRPr lang="hu-HU" sz="1500" kern="1200" dirty="0"/>
        </a:p>
      </dsp:txBody>
      <dsp:txXfrm rot="-5400000">
        <a:off x="499468" y="2586066"/>
        <a:ext cx="6877716" cy="418511"/>
      </dsp:txXfrm>
    </dsp:sp>
    <dsp:sp modelId="{2ECAD609-82D2-49E9-B5E1-5536FC5C98C2}">
      <dsp:nvSpPr>
        <dsp:cNvPr id="0" name=""/>
        <dsp:cNvSpPr/>
      </dsp:nvSpPr>
      <dsp:spPr>
        <a:xfrm rot="5400000">
          <a:off x="-107028" y="3310480"/>
          <a:ext cx="713524" cy="499467"/>
        </a:xfrm>
        <a:prstGeom prst="chevron">
          <a:avLst/>
        </a:prstGeom>
        <a:gradFill rotWithShape="0">
          <a:gsLst>
            <a:gs pos="0">
              <a:schemeClr val="accent5">
                <a:hueOff val="-7095626"/>
                <a:satOff val="28436"/>
                <a:lumOff val="6163"/>
                <a:alphaOff val="0"/>
                <a:shade val="51000"/>
                <a:satMod val="130000"/>
              </a:schemeClr>
            </a:gs>
            <a:gs pos="80000">
              <a:schemeClr val="accent5">
                <a:hueOff val="-7095626"/>
                <a:satOff val="28436"/>
                <a:lumOff val="6163"/>
                <a:alphaOff val="0"/>
                <a:shade val="93000"/>
                <a:satMod val="130000"/>
              </a:schemeClr>
            </a:gs>
            <a:gs pos="100000">
              <a:schemeClr val="accent5">
                <a:hueOff val="-7095626"/>
                <a:satOff val="28436"/>
                <a:lumOff val="616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 dirty="0"/>
        </a:p>
      </dsp:txBody>
      <dsp:txXfrm rot="-5400000">
        <a:off x="1" y="3453186"/>
        <a:ext cx="499467" cy="214057"/>
      </dsp:txXfrm>
    </dsp:sp>
    <dsp:sp modelId="{460D2D14-2590-43AF-8193-95D7618FD9CB}">
      <dsp:nvSpPr>
        <dsp:cNvPr id="0" name=""/>
        <dsp:cNvSpPr/>
      </dsp:nvSpPr>
      <dsp:spPr>
        <a:xfrm rot="5400000">
          <a:off x="3717750" y="-14830"/>
          <a:ext cx="463791" cy="6900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smtClean="0">
              <a:ln w="0"/>
              <a:solidFill>
                <a:schemeClr val="accent1">
                  <a:lumMod val="75000"/>
                </a:schemeClr>
              </a:solidFill>
            </a:rPr>
            <a:t>képzések lebonyolítása (nyertes képzőhely)</a:t>
          </a:r>
          <a:endParaRPr lang="hu-HU" sz="1500" kern="1200" dirty="0"/>
        </a:p>
      </dsp:txBody>
      <dsp:txXfrm rot="-5400000">
        <a:off x="499468" y="3226092"/>
        <a:ext cx="6877716" cy="418511"/>
      </dsp:txXfrm>
    </dsp:sp>
    <dsp:sp modelId="{3BB8BCEC-550E-4F35-8FD6-908CAA2D91F1}">
      <dsp:nvSpPr>
        <dsp:cNvPr id="0" name=""/>
        <dsp:cNvSpPr/>
      </dsp:nvSpPr>
      <dsp:spPr>
        <a:xfrm rot="5400000">
          <a:off x="-107028" y="3950506"/>
          <a:ext cx="713524" cy="499467"/>
        </a:xfrm>
        <a:prstGeom prst="chevron">
          <a:avLst/>
        </a:prstGeom>
        <a:gradFill rotWithShape="0">
          <a:gsLst>
            <a:gs pos="0">
              <a:schemeClr val="accent5">
                <a:hueOff val="-8514751"/>
                <a:satOff val="34124"/>
                <a:lumOff val="7395"/>
                <a:alphaOff val="0"/>
                <a:shade val="51000"/>
                <a:satMod val="130000"/>
              </a:schemeClr>
            </a:gs>
            <a:gs pos="80000">
              <a:schemeClr val="accent5">
                <a:hueOff val="-8514751"/>
                <a:satOff val="34124"/>
                <a:lumOff val="7395"/>
                <a:alphaOff val="0"/>
                <a:shade val="93000"/>
                <a:satMod val="130000"/>
              </a:schemeClr>
            </a:gs>
            <a:gs pos="100000">
              <a:schemeClr val="accent5">
                <a:hueOff val="-8514751"/>
                <a:satOff val="34124"/>
                <a:lumOff val="739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 dirty="0"/>
        </a:p>
      </dsp:txBody>
      <dsp:txXfrm rot="-5400000">
        <a:off x="1" y="4093212"/>
        <a:ext cx="499467" cy="214057"/>
      </dsp:txXfrm>
    </dsp:sp>
    <dsp:sp modelId="{4170AE50-5F9F-4694-9CAD-D37DE1356974}">
      <dsp:nvSpPr>
        <dsp:cNvPr id="0" name=""/>
        <dsp:cNvSpPr/>
      </dsp:nvSpPr>
      <dsp:spPr>
        <a:xfrm rot="5400000">
          <a:off x="3717750" y="625195"/>
          <a:ext cx="463791" cy="6900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>
              <a:ln w="0"/>
              <a:solidFill>
                <a:schemeClr val="accent1">
                  <a:lumMod val="75000"/>
                </a:schemeClr>
              </a:solidFill>
            </a:rPr>
            <a:t>a munkaerőigényt bejelentett cégek támogatott munkaerő kipróbálása (próbaidő, 90 nap)</a:t>
          </a:r>
          <a:endParaRPr lang="hu-HU" sz="1500" kern="1200" dirty="0"/>
        </a:p>
      </dsp:txBody>
      <dsp:txXfrm rot="-5400000">
        <a:off x="499468" y="3866117"/>
        <a:ext cx="6877716" cy="418511"/>
      </dsp:txXfrm>
    </dsp:sp>
    <dsp:sp modelId="{65AEDA86-19A7-436D-8C0B-F1FB67B05EFC}">
      <dsp:nvSpPr>
        <dsp:cNvPr id="0" name=""/>
        <dsp:cNvSpPr/>
      </dsp:nvSpPr>
      <dsp:spPr>
        <a:xfrm rot="5400000">
          <a:off x="-107028" y="4590532"/>
          <a:ext cx="713524" cy="499467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 dirty="0"/>
        </a:p>
      </dsp:txBody>
      <dsp:txXfrm rot="-5400000">
        <a:off x="1" y="4733238"/>
        <a:ext cx="499467" cy="214057"/>
      </dsp:txXfrm>
    </dsp:sp>
    <dsp:sp modelId="{57C9DC18-8EDD-410F-A8CD-9E9B9D1432D3}">
      <dsp:nvSpPr>
        <dsp:cNvPr id="0" name=""/>
        <dsp:cNvSpPr/>
      </dsp:nvSpPr>
      <dsp:spPr>
        <a:xfrm rot="5400000">
          <a:off x="3717750" y="1265221"/>
          <a:ext cx="463791" cy="6900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>
              <a:ln w="0"/>
              <a:solidFill>
                <a:schemeClr val="accent1">
                  <a:lumMod val="75000"/>
                </a:schemeClr>
              </a:solidFill>
            </a:rPr>
            <a:t>támogatott foglalkoztatás és továbbfoglalkoztatás (pl. 8+4 hónap)</a:t>
          </a:r>
          <a:endParaRPr lang="hu-HU" sz="1500" kern="1200" dirty="0"/>
        </a:p>
      </dsp:txBody>
      <dsp:txXfrm rot="-5400000">
        <a:off x="499468" y="4506143"/>
        <a:ext cx="6877716" cy="4185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30E5D-3444-4377-BAB5-6108901FBDDD}">
      <dsp:nvSpPr>
        <dsp:cNvPr id="0" name=""/>
        <dsp:cNvSpPr/>
      </dsp:nvSpPr>
      <dsp:spPr>
        <a:xfrm>
          <a:off x="-5715964" y="-875089"/>
          <a:ext cx="6806515" cy="6806515"/>
        </a:xfrm>
        <a:prstGeom prst="blockArc">
          <a:avLst>
            <a:gd name="adj1" fmla="val 18900000"/>
            <a:gd name="adj2" fmla="val 2700000"/>
            <a:gd name="adj3" fmla="val 317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3410668-89FA-4287-A52C-EA19C1597352}">
      <dsp:nvSpPr>
        <dsp:cNvPr id="0" name=""/>
        <dsp:cNvSpPr/>
      </dsp:nvSpPr>
      <dsp:spPr>
        <a:xfrm>
          <a:off x="701819" y="505633"/>
          <a:ext cx="6452867" cy="1011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2693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kern="1200" dirty="0" smtClean="0"/>
            <a:t>Képzési lista aktualizálása</a:t>
          </a:r>
          <a:endParaRPr lang="hu-HU" sz="3000" kern="1200" dirty="0"/>
        </a:p>
      </dsp:txBody>
      <dsp:txXfrm>
        <a:off x="701819" y="505633"/>
        <a:ext cx="6452867" cy="1011267"/>
      </dsp:txXfrm>
    </dsp:sp>
    <dsp:sp modelId="{844969DE-2BBF-4F19-BC3D-AD693B35E0AF}">
      <dsp:nvSpPr>
        <dsp:cNvPr id="0" name=""/>
        <dsp:cNvSpPr/>
      </dsp:nvSpPr>
      <dsp:spPr>
        <a:xfrm>
          <a:off x="69777" y="379225"/>
          <a:ext cx="1264084" cy="12640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9FBAEF-D8AA-4BEC-AE34-8578BBD5C060}">
      <dsp:nvSpPr>
        <dsp:cNvPr id="0" name=""/>
        <dsp:cNvSpPr/>
      </dsp:nvSpPr>
      <dsp:spPr>
        <a:xfrm>
          <a:off x="1069415" y="2022534"/>
          <a:ext cx="6085271" cy="1011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2693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kern="1200" dirty="0" smtClean="0"/>
            <a:t>Képzések eljárásrendje</a:t>
          </a:r>
          <a:endParaRPr lang="hu-HU" sz="3000" kern="1200" dirty="0"/>
        </a:p>
      </dsp:txBody>
      <dsp:txXfrm>
        <a:off x="1069415" y="2022534"/>
        <a:ext cx="6085271" cy="1011267"/>
      </dsp:txXfrm>
    </dsp:sp>
    <dsp:sp modelId="{0958D0E9-578C-4CA2-A4B5-FE1D2D12F7E4}">
      <dsp:nvSpPr>
        <dsp:cNvPr id="0" name=""/>
        <dsp:cNvSpPr/>
      </dsp:nvSpPr>
      <dsp:spPr>
        <a:xfrm>
          <a:off x="437373" y="1896126"/>
          <a:ext cx="1264084" cy="12640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5123F13-B363-4492-A9F7-53374D8BFBC2}">
      <dsp:nvSpPr>
        <dsp:cNvPr id="0" name=""/>
        <dsp:cNvSpPr/>
      </dsp:nvSpPr>
      <dsp:spPr>
        <a:xfrm>
          <a:off x="701819" y="3539435"/>
          <a:ext cx="6452867" cy="1011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2693" tIns="76200" rIns="76200" bIns="762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kern="1200" dirty="0" smtClean="0"/>
            <a:t>TSZ módosítás aláírása</a:t>
          </a:r>
          <a:endParaRPr lang="hu-HU" sz="30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300" kern="1200" dirty="0" smtClean="0"/>
            <a:t>(egyedi kérdés, nálunk releváns)</a:t>
          </a:r>
          <a:endParaRPr lang="hu-HU" sz="2300" kern="1200" dirty="0"/>
        </a:p>
      </dsp:txBody>
      <dsp:txXfrm>
        <a:off x="701819" y="3539435"/>
        <a:ext cx="6452867" cy="1011267"/>
      </dsp:txXfrm>
    </dsp:sp>
    <dsp:sp modelId="{CCEB7D19-1F68-4D27-8057-2937572F1DCA}">
      <dsp:nvSpPr>
        <dsp:cNvPr id="0" name=""/>
        <dsp:cNvSpPr/>
      </dsp:nvSpPr>
      <dsp:spPr>
        <a:xfrm>
          <a:off x="69777" y="3413026"/>
          <a:ext cx="1264084" cy="12640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E2898-3E4C-4AD2-A581-13C3881AFCCC}">
      <dsp:nvSpPr>
        <dsp:cNvPr id="0" name=""/>
        <dsp:cNvSpPr/>
      </dsp:nvSpPr>
      <dsp:spPr>
        <a:xfrm>
          <a:off x="0" y="339376"/>
          <a:ext cx="765318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18F856-7BC7-4625-AAF3-A53681B9FCB9}">
      <dsp:nvSpPr>
        <dsp:cNvPr id="0" name=""/>
        <dsp:cNvSpPr/>
      </dsp:nvSpPr>
      <dsp:spPr>
        <a:xfrm>
          <a:off x="382659" y="103216"/>
          <a:ext cx="5357226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490" tIns="0" rIns="2024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Vállalkozói igények beazonosítása</a:t>
          </a:r>
          <a:endParaRPr lang="hu-HU" sz="1600" kern="1200" dirty="0"/>
        </a:p>
      </dsp:txBody>
      <dsp:txXfrm>
        <a:off x="405716" y="126273"/>
        <a:ext cx="5311112" cy="426206"/>
      </dsp:txXfrm>
    </dsp:sp>
    <dsp:sp modelId="{E295829F-A297-4A96-9D9A-15B0A147BCB1}">
      <dsp:nvSpPr>
        <dsp:cNvPr id="0" name=""/>
        <dsp:cNvSpPr/>
      </dsp:nvSpPr>
      <dsp:spPr>
        <a:xfrm>
          <a:off x="0" y="1065136"/>
          <a:ext cx="765318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744128"/>
              <a:satOff val="4483"/>
              <a:lumOff val="3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EDB663-972A-405E-BEF7-A814B46B1D15}">
      <dsp:nvSpPr>
        <dsp:cNvPr id="0" name=""/>
        <dsp:cNvSpPr/>
      </dsp:nvSpPr>
      <dsp:spPr>
        <a:xfrm>
          <a:off x="382659" y="828976"/>
          <a:ext cx="5357226" cy="472320"/>
        </a:xfrm>
        <a:prstGeom prst="roundRect">
          <a:avLst/>
        </a:prstGeom>
        <a:gradFill rotWithShape="0">
          <a:gsLst>
            <a:gs pos="0">
              <a:schemeClr val="accent4">
                <a:hueOff val="-744128"/>
                <a:satOff val="4483"/>
                <a:lumOff val="359"/>
                <a:alphaOff val="0"/>
                <a:shade val="51000"/>
                <a:satMod val="130000"/>
              </a:schemeClr>
            </a:gs>
            <a:gs pos="80000">
              <a:schemeClr val="accent4">
                <a:hueOff val="-744128"/>
                <a:satOff val="4483"/>
                <a:lumOff val="359"/>
                <a:alphaOff val="0"/>
                <a:shade val="93000"/>
                <a:satMod val="130000"/>
              </a:schemeClr>
            </a:gs>
            <a:gs pos="100000">
              <a:schemeClr val="accent4">
                <a:hueOff val="-744128"/>
                <a:satOff val="4483"/>
                <a:lumOff val="3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490" tIns="0" rIns="2024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Megfelelő képzések kiválasztása, kidolgozása</a:t>
          </a:r>
          <a:endParaRPr lang="hu-HU" sz="1600" kern="1200" dirty="0"/>
        </a:p>
      </dsp:txBody>
      <dsp:txXfrm>
        <a:off x="405716" y="852033"/>
        <a:ext cx="5311112" cy="426206"/>
      </dsp:txXfrm>
    </dsp:sp>
    <dsp:sp modelId="{870F3872-979D-4A6F-B651-90DCA275B53C}">
      <dsp:nvSpPr>
        <dsp:cNvPr id="0" name=""/>
        <dsp:cNvSpPr/>
      </dsp:nvSpPr>
      <dsp:spPr>
        <a:xfrm>
          <a:off x="0" y="1790896"/>
          <a:ext cx="765318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0AD3FD-68AA-44B5-A717-110C71DA2F7D}">
      <dsp:nvSpPr>
        <dsp:cNvPr id="0" name=""/>
        <dsp:cNvSpPr/>
      </dsp:nvSpPr>
      <dsp:spPr>
        <a:xfrm>
          <a:off x="382659" y="1554736"/>
          <a:ext cx="5357226" cy="472320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490" tIns="0" rIns="2024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Végrehajtható eljárásrend kialakítása</a:t>
          </a:r>
          <a:endParaRPr lang="hu-HU" sz="1600" kern="1200" dirty="0"/>
        </a:p>
      </dsp:txBody>
      <dsp:txXfrm>
        <a:off x="405716" y="1577793"/>
        <a:ext cx="5311112" cy="426206"/>
      </dsp:txXfrm>
    </dsp:sp>
    <dsp:sp modelId="{BC8B6DFB-4301-4FBD-AECA-A7720EE3AAD1}">
      <dsp:nvSpPr>
        <dsp:cNvPr id="0" name=""/>
        <dsp:cNvSpPr/>
      </dsp:nvSpPr>
      <dsp:spPr>
        <a:xfrm>
          <a:off x="0" y="2516656"/>
          <a:ext cx="765318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5BB88F-BDD6-4CF5-8AE0-50870AE692B4}">
      <dsp:nvSpPr>
        <dsp:cNvPr id="0" name=""/>
        <dsp:cNvSpPr/>
      </dsp:nvSpPr>
      <dsp:spPr>
        <a:xfrm>
          <a:off x="382659" y="2280495"/>
          <a:ext cx="5357226" cy="472320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490" tIns="0" rIns="2024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Hatékony toborzás</a:t>
          </a:r>
          <a:endParaRPr lang="hu-HU" sz="1600" kern="1200" dirty="0"/>
        </a:p>
      </dsp:txBody>
      <dsp:txXfrm>
        <a:off x="405716" y="2303552"/>
        <a:ext cx="5311112" cy="426206"/>
      </dsp:txXfrm>
    </dsp:sp>
    <dsp:sp modelId="{9AB2C353-8299-4F9B-BA4F-4E7EC5C292BB}">
      <dsp:nvSpPr>
        <dsp:cNvPr id="0" name=""/>
        <dsp:cNvSpPr/>
      </dsp:nvSpPr>
      <dsp:spPr>
        <a:xfrm>
          <a:off x="0" y="3242416"/>
          <a:ext cx="765318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E86AA9-F303-45A3-A3B2-5090612318E4}">
      <dsp:nvSpPr>
        <dsp:cNvPr id="0" name=""/>
        <dsp:cNvSpPr/>
      </dsp:nvSpPr>
      <dsp:spPr>
        <a:xfrm>
          <a:off x="382659" y="3006256"/>
          <a:ext cx="5357226" cy="472320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490" tIns="0" rIns="2024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Szoros együttműködés a Kormányhivatallal</a:t>
          </a:r>
          <a:endParaRPr lang="hu-HU" sz="1600" kern="1200" dirty="0"/>
        </a:p>
      </dsp:txBody>
      <dsp:txXfrm>
        <a:off x="405716" y="3029313"/>
        <a:ext cx="5311112" cy="426206"/>
      </dsp:txXfrm>
    </dsp:sp>
    <dsp:sp modelId="{E73699FC-C972-407B-8DDF-C494767F2DF8}">
      <dsp:nvSpPr>
        <dsp:cNvPr id="0" name=""/>
        <dsp:cNvSpPr/>
      </dsp:nvSpPr>
      <dsp:spPr>
        <a:xfrm>
          <a:off x="0" y="3968176"/>
          <a:ext cx="765318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720641"/>
              <a:satOff val="22416"/>
              <a:lumOff val="179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59B06D4-0F1B-4D89-8AEF-9A36422B5C2D}">
      <dsp:nvSpPr>
        <dsp:cNvPr id="0" name=""/>
        <dsp:cNvSpPr/>
      </dsp:nvSpPr>
      <dsp:spPr>
        <a:xfrm>
          <a:off x="382659" y="3732016"/>
          <a:ext cx="5357226" cy="472320"/>
        </a:xfrm>
        <a:prstGeom prst="roundRect">
          <a:avLst/>
        </a:prstGeom>
        <a:gradFill rotWithShape="0">
          <a:gsLst>
            <a:gs pos="0">
              <a:schemeClr val="accent4">
                <a:hueOff val="-3720641"/>
                <a:satOff val="22416"/>
                <a:lumOff val="1797"/>
                <a:alphaOff val="0"/>
                <a:shade val="51000"/>
                <a:satMod val="130000"/>
              </a:schemeClr>
            </a:gs>
            <a:gs pos="80000">
              <a:schemeClr val="accent4">
                <a:hueOff val="-3720641"/>
                <a:satOff val="22416"/>
                <a:lumOff val="1797"/>
                <a:alphaOff val="0"/>
                <a:shade val="93000"/>
                <a:satMod val="130000"/>
              </a:schemeClr>
            </a:gs>
            <a:gs pos="100000">
              <a:schemeClr val="accent4">
                <a:hueOff val="-3720641"/>
                <a:satOff val="22416"/>
                <a:lumOff val="179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490" tIns="0" rIns="2024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Szoros együttműködés a Kereskedelmi és Iparkamarával</a:t>
          </a:r>
          <a:endParaRPr lang="hu-HU" sz="1600" kern="1200" dirty="0"/>
        </a:p>
      </dsp:txBody>
      <dsp:txXfrm>
        <a:off x="405716" y="3755073"/>
        <a:ext cx="5311112" cy="426206"/>
      </dsp:txXfrm>
    </dsp:sp>
    <dsp:sp modelId="{47D3A8FF-754E-4189-8F10-ACC116978E22}">
      <dsp:nvSpPr>
        <dsp:cNvPr id="0" name=""/>
        <dsp:cNvSpPr/>
      </dsp:nvSpPr>
      <dsp:spPr>
        <a:xfrm>
          <a:off x="0" y="4693936"/>
          <a:ext cx="765318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7D381F-19FE-49A5-9EFE-5A18F3E10053}">
      <dsp:nvSpPr>
        <dsp:cNvPr id="0" name=""/>
        <dsp:cNvSpPr/>
      </dsp:nvSpPr>
      <dsp:spPr>
        <a:xfrm>
          <a:off x="382659" y="4457776"/>
          <a:ext cx="5357226" cy="47232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2490" tIns="0" rIns="2024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Szoros együttműködés a szakképzési centrumokkal</a:t>
          </a:r>
          <a:endParaRPr lang="hu-HU" sz="1600" kern="1200" dirty="0"/>
        </a:p>
      </dsp:txBody>
      <dsp:txXfrm>
        <a:off x="405716" y="4480833"/>
        <a:ext cx="5311112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2017. 12. 10.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2017. 12. 10.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2017. 12. 10.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2017. 12. 10.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2017. 12. 10.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2017. 12. 10.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2017. 12. 10.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2017. 12. 10.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2017. 12. 10.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4508" y="404664"/>
            <a:ext cx="8064896" cy="2160240"/>
          </a:xfrm>
        </p:spPr>
        <p:txBody>
          <a:bodyPr/>
          <a:lstStyle/>
          <a:p>
            <a:r>
              <a:rPr lang="hu-HU" sz="3600" i="1" dirty="0" smtClean="0">
                <a:solidFill>
                  <a:schemeClr val="bg1">
                    <a:lumMod val="65000"/>
                  </a:schemeClr>
                </a:solidFill>
                <a:latin typeface="Constantia" panose="02030602050306030303" pitchFamily="18" charset="0"/>
              </a:rPr>
              <a:t>Speciális képzési igények a paktum projektekben</a:t>
            </a:r>
            <a:endParaRPr lang="hu-HU" sz="3600" i="1" dirty="0">
              <a:latin typeface="Constantia" panose="02030602050306030303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3528" y="4437112"/>
            <a:ext cx="50405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 smtClean="0">
                <a:solidFill>
                  <a:schemeClr val="bg1">
                    <a:lumMod val="65000"/>
                  </a:schemeClr>
                </a:solidFill>
                <a:latin typeface="Bookman Old Style" panose="02050604050505020204" pitchFamily="18" charset="0"/>
              </a:rPr>
              <a:t>Gyarmati Zoltán</a:t>
            </a:r>
          </a:p>
          <a:p>
            <a:r>
              <a:rPr lang="hu-HU" sz="1400" i="1" dirty="0" smtClean="0">
                <a:solidFill>
                  <a:schemeClr val="bg1">
                    <a:lumMod val="65000"/>
                  </a:schemeClr>
                </a:solidFill>
                <a:latin typeface="Bookman Old Style" panose="02050604050505020204" pitchFamily="18" charset="0"/>
              </a:rPr>
              <a:t>Paktumiroda vezető</a:t>
            </a:r>
          </a:p>
          <a:p>
            <a:endParaRPr lang="hu-HU" sz="1400" i="1" dirty="0" smtClean="0">
              <a:solidFill>
                <a:schemeClr val="bg1">
                  <a:lumMod val="6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14648" y="6138301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i="1" dirty="0" smtClean="0">
                <a:solidFill>
                  <a:schemeClr val="bg1">
                    <a:lumMod val="65000"/>
                  </a:schemeClr>
                </a:solidFill>
                <a:latin typeface="Bookman Old Style" panose="02050604050505020204" pitchFamily="18" charset="0"/>
              </a:rPr>
              <a:t>Baranya Megyei Paktum Konferencia</a:t>
            </a:r>
          </a:p>
          <a:p>
            <a:r>
              <a:rPr lang="hu-HU" sz="1200" i="1" dirty="0" smtClean="0">
                <a:solidFill>
                  <a:schemeClr val="bg1">
                    <a:lumMod val="65000"/>
                  </a:schemeClr>
                </a:solidFill>
                <a:latin typeface="Bookman Old Style" panose="02050604050505020204" pitchFamily="18" charset="0"/>
              </a:rPr>
              <a:t>Pécs, 2017.12.13.</a:t>
            </a:r>
          </a:p>
          <a:p>
            <a:endParaRPr lang="hu-HU" sz="1200" i="1" dirty="0" smtClean="0">
              <a:solidFill>
                <a:schemeClr val="bg1">
                  <a:lumMod val="65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Picture 2" descr="http://csongradmegyeipaktum.hu/dev/wp-content/uploads/2016/12/csm_paktum_logo_rgb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07877"/>
            <a:ext cx="2160240" cy="5589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179512" y="260648"/>
            <a:ext cx="874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</a:rPr>
              <a:t>Egyedi képzések Csongrád megyében</a:t>
            </a:r>
          </a:p>
        </p:txBody>
      </p:sp>
      <p:sp>
        <p:nvSpPr>
          <p:cNvPr id="2" name="Téglalap 1"/>
          <p:cNvSpPr/>
          <p:nvPr/>
        </p:nvSpPr>
        <p:spPr>
          <a:xfrm>
            <a:off x="1131288" y="2420888"/>
            <a:ext cx="684076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hu-HU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Szeged MJV Paktuma:</a:t>
            </a:r>
          </a:p>
          <a:p>
            <a:endParaRPr lang="hu-HU" sz="2400" b="1" cap="none" spc="0" dirty="0" smtClean="0">
              <a:ln w="12700">
                <a:solidFill>
                  <a:schemeClr val="accent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  <a:p>
            <a:r>
              <a:rPr lang="hu-H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A KÉSZ Kft. </a:t>
            </a:r>
            <a:r>
              <a:rPr lang="hu-HU" sz="2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hu-HU" sz="2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gyüttműködésben a város paktum projektjével:</a:t>
            </a:r>
          </a:p>
          <a:p>
            <a:endParaRPr lang="hu-H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hu-HU" sz="20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Izometriás</a:t>
            </a:r>
            <a:r>
              <a:rPr lang="hu-HU" sz="2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csőszerelő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hu-HU" sz="2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Elektromos szekrény összeszerelő (folyamatban)</a:t>
            </a:r>
            <a:endParaRPr lang="hu-HU" sz="2000" b="1" cap="none" spc="0" dirty="0" smtClean="0">
              <a:ln w="12700">
                <a:solidFill>
                  <a:schemeClr val="accent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170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131681" y="2492896"/>
            <a:ext cx="6840760" cy="261610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hu-HU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Csongrád Megyei Paktum:</a:t>
            </a:r>
          </a:p>
          <a:p>
            <a:endParaRPr lang="hu-HU" sz="2400" b="1" cap="none" spc="0" dirty="0" smtClean="0">
              <a:ln w="12700">
                <a:solidFill>
                  <a:schemeClr val="accent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  <a:p>
            <a:r>
              <a:rPr lang="hu-HU" sz="2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Építőipar igényeire épülő képzések</a:t>
            </a:r>
            <a:r>
              <a:rPr lang="hu-HU" sz="2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endParaRPr lang="hu-H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Clr>
                <a:srgbClr val="92D050"/>
              </a:buClr>
              <a:buFont typeface="Courier New" panose="02070309020205020404" pitchFamily="49" charset="0"/>
              <a:buChar char="o"/>
            </a:pPr>
            <a:r>
              <a:rPr lang="hu-HU" sz="2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Szakipari betanított munkás</a:t>
            </a:r>
          </a:p>
          <a:p>
            <a:pPr marL="342900" indent="-342900">
              <a:buClr>
                <a:srgbClr val="92D050"/>
              </a:buClr>
              <a:buFont typeface="Courier New" panose="02070309020205020404" pitchFamily="49" charset="0"/>
              <a:buChar char="o"/>
            </a:pPr>
            <a:r>
              <a:rPr lang="hu-HU" sz="2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Csőszerelő ipari segéd</a:t>
            </a:r>
          </a:p>
          <a:p>
            <a:pPr marL="342900" indent="-342900">
              <a:buClr>
                <a:srgbClr val="92D050"/>
              </a:buClr>
              <a:buFont typeface="Courier New" panose="02070309020205020404" pitchFamily="49" charset="0"/>
              <a:buChar char="o"/>
            </a:pPr>
            <a:r>
              <a:rPr lang="hu-HU" sz="2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Építőipari betanított munkás</a:t>
            </a:r>
          </a:p>
        </p:txBody>
      </p:sp>
      <p:sp>
        <p:nvSpPr>
          <p:cNvPr id="4" name="Téglalap 3"/>
          <p:cNvSpPr/>
          <p:nvPr/>
        </p:nvSpPr>
        <p:spPr>
          <a:xfrm>
            <a:off x="179512" y="260648"/>
            <a:ext cx="874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</a:rPr>
              <a:t>Egyedi képzések Csongrád megyében</a:t>
            </a:r>
          </a:p>
        </p:txBody>
      </p:sp>
    </p:spTree>
    <p:extLst>
      <p:ext uri="{BB962C8B-B14F-4D97-AF65-F5344CB8AC3E}">
        <p14:creationId xmlns:p14="http://schemas.microsoft.com/office/powerpoint/2010/main" val="3263740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131288" y="2492896"/>
            <a:ext cx="6840760" cy="323165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hu-HU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Csongrád Megyei Paktum:</a:t>
            </a:r>
          </a:p>
          <a:p>
            <a:endParaRPr lang="hu-HU" sz="2400" b="1" cap="none" spc="0" dirty="0" smtClean="0">
              <a:ln w="12700">
                <a:solidFill>
                  <a:schemeClr val="accent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  <a:p>
            <a:r>
              <a:rPr lang="hu-HU" sz="2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Egyeztetési fázisban</a:t>
            </a:r>
          </a:p>
          <a:p>
            <a:endParaRPr lang="hu-HU" sz="24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Clr>
                <a:srgbClr val="92D050"/>
              </a:buClr>
              <a:buFont typeface="Courier New" panose="02070309020205020404" pitchFamily="49" charset="0"/>
              <a:buChar char="o"/>
            </a:pPr>
            <a:r>
              <a:rPr lang="hu-HU" sz="2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nyomdaipar</a:t>
            </a:r>
          </a:p>
          <a:p>
            <a:pPr marL="342900" indent="-342900">
              <a:buClr>
                <a:srgbClr val="92D050"/>
              </a:buClr>
              <a:buFont typeface="Courier New" panose="02070309020205020404" pitchFamily="49" charset="0"/>
              <a:buChar char="o"/>
            </a:pPr>
            <a:r>
              <a:rPr lang="hu-HU" sz="2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fürdők</a:t>
            </a:r>
          </a:p>
          <a:p>
            <a:pPr marL="342900" indent="-342900">
              <a:buClr>
                <a:srgbClr val="92D050"/>
              </a:buClr>
              <a:buFont typeface="Courier New" panose="02070309020205020404" pitchFamily="49" charset="0"/>
              <a:buChar char="o"/>
            </a:pPr>
            <a:r>
              <a:rPr lang="hu-HU" sz="2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ipari kender feldolgozás</a:t>
            </a:r>
          </a:p>
          <a:p>
            <a:pPr marL="342900" indent="-342900">
              <a:buClr>
                <a:srgbClr val="92D050"/>
              </a:buClr>
              <a:buFont typeface="Courier New" panose="02070309020205020404" pitchFamily="49" charset="0"/>
              <a:buChar char="o"/>
            </a:pPr>
            <a:r>
              <a:rPr lang="hu-HU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hu-HU" sz="2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erámia és porcelán</a:t>
            </a:r>
          </a:p>
          <a:p>
            <a:pPr marL="342900" indent="-342900">
              <a:buClr>
                <a:srgbClr val="92D050"/>
              </a:buClr>
              <a:buFont typeface="Courier New" panose="02070309020205020404" pitchFamily="49" charset="0"/>
              <a:buChar char="o"/>
            </a:pPr>
            <a:r>
              <a:rPr lang="hu-HU" sz="2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hu-HU" sz="2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arrás és szabászat</a:t>
            </a:r>
          </a:p>
        </p:txBody>
      </p:sp>
      <p:sp>
        <p:nvSpPr>
          <p:cNvPr id="4" name="Téglalap 3"/>
          <p:cNvSpPr/>
          <p:nvPr/>
        </p:nvSpPr>
        <p:spPr>
          <a:xfrm>
            <a:off x="179512" y="260648"/>
            <a:ext cx="874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</a:rPr>
              <a:t>Egyedi képzések Csongrád megyében</a:t>
            </a:r>
          </a:p>
        </p:txBody>
      </p:sp>
    </p:spTree>
    <p:extLst>
      <p:ext uri="{BB962C8B-B14F-4D97-AF65-F5344CB8AC3E}">
        <p14:creationId xmlns:p14="http://schemas.microsoft.com/office/powerpoint/2010/main" val="1210813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79512" y="260648"/>
            <a:ext cx="874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chemeClr val="bg1"/>
                </a:solidFill>
              </a:rPr>
              <a:t>Megvalósítást hátráltatja</a:t>
            </a:r>
            <a:endParaRPr lang="hu-HU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75168562"/>
              </p:ext>
            </p:extLst>
          </p:nvPr>
        </p:nvGraphicFramePr>
        <p:xfrm>
          <a:off x="939436" y="1397000"/>
          <a:ext cx="722446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2325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79512" y="260648"/>
            <a:ext cx="874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chemeClr val="bg1"/>
                </a:solidFill>
              </a:rPr>
              <a:t>Paktum képzési célok elérése</a:t>
            </a:r>
            <a:endParaRPr lang="hu-HU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09091376"/>
              </p:ext>
            </p:extLst>
          </p:nvPr>
        </p:nvGraphicFramePr>
        <p:xfrm>
          <a:off x="725078" y="1397000"/>
          <a:ext cx="7653180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7413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95273113"/>
              </p:ext>
            </p:extLst>
          </p:nvPr>
        </p:nvGraphicFramePr>
        <p:xfrm>
          <a:off x="1547664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787352" y="260648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bg1"/>
                </a:solidFill>
              </a:rPr>
              <a:t>Pillérek</a:t>
            </a:r>
            <a:endParaRPr lang="hu-H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344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787352" y="260648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bg1"/>
                </a:solidFill>
              </a:rPr>
              <a:t>Felhívás</a:t>
            </a:r>
            <a:endParaRPr lang="hu-HU" sz="4000" b="1" dirty="0">
              <a:solidFill>
                <a:schemeClr val="bg1"/>
              </a:solidFill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1220416" y="2780928"/>
            <a:ext cx="6750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Kizárólag </a:t>
            </a:r>
            <a:r>
              <a:rPr lang="hu-HU" sz="2400" b="1" dirty="0">
                <a:solidFill>
                  <a:srgbClr val="0070C0"/>
                </a:solidFill>
                <a:latin typeface="Arial" panose="020B0604020202020204" pitchFamily="34" charset="0"/>
              </a:rPr>
              <a:t>olyan képzés finanszírozható, mely képzés szerepel az illetékes állami foglalkoztatási szervként eljáró megyei Kormányhivatal képzési jegyzékében. </a:t>
            </a:r>
          </a:p>
        </p:txBody>
      </p:sp>
    </p:spTree>
    <p:extLst>
      <p:ext uri="{BB962C8B-B14F-4D97-AF65-F5344CB8AC3E}">
        <p14:creationId xmlns:p14="http://schemas.microsoft.com/office/powerpoint/2010/main" val="3203068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787352" y="260648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bg1"/>
                </a:solidFill>
              </a:rPr>
              <a:t>Felhívás</a:t>
            </a:r>
            <a:endParaRPr lang="hu-HU" sz="4000" b="1" dirty="0">
              <a:solidFill>
                <a:schemeClr val="bg1"/>
              </a:solidFill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1220416" y="2276872"/>
            <a:ext cx="6750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400" dirty="0">
                <a:solidFill>
                  <a:srgbClr val="0070C0"/>
                </a:solidFill>
                <a:latin typeface="Arial" panose="020B0604020202020204" pitchFamily="34" charset="0"/>
              </a:rPr>
              <a:t>A program keretében az álláskereső személyeknek, adott üres álláshely betöltését fókuszba állító, célzott képzésének és/vagy foglalkoztatásának támogatása azzal a feltétellel, hogy </a:t>
            </a:r>
            <a:r>
              <a:rPr lang="hu-HU" sz="2400" u="sng" dirty="0">
                <a:solidFill>
                  <a:srgbClr val="0070C0"/>
                </a:solidFill>
                <a:latin typeface="Arial" panose="020B0604020202020204" pitchFamily="34" charset="0"/>
              </a:rPr>
              <a:t>az álláskeresők munkaerő-piaci képzése csak az adott térségben meglévő, vagy feltárt munkaerő igényekhez mérten támogatható</a:t>
            </a:r>
            <a:r>
              <a:rPr lang="hu-HU" sz="2400" dirty="0">
                <a:solidFill>
                  <a:srgbClr val="0070C0"/>
                </a:solidFill>
                <a:latin typeface="Arial" panose="020B0604020202020204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690662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787352" y="260648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bg1"/>
                </a:solidFill>
              </a:rPr>
              <a:t>Képzési lista</a:t>
            </a:r>
            <a:endParaRPr lang="hu-HU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33259174"/>
              </p:ext>
            </p:extLst>
          </p:nvPr>
        </p:nvGraphicFramePr>
        <p:xfrm>
          <a:off x="1067272" y="1124744"/>
          <a:ext cx="7056784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6411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787352" y="260648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bg1"/>
                </a:solidFill>
              </a:rPr>
              <a:t>Képzési lista</a:t>
            </a:r>
            <a:endParaRPr lang="hu-HU" sz="4000" b="1" dirty="0">
              <a:solidFill>
                <a:schemeClr val="bg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3555364" cy="3360930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4211960" y="3573016"/>
            <a:ext cx="4725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>
                <a:solidFill>
                  <a:srgbClr val="0070C0"/>
                </a:solidFill>
              </a:rPr>
              <a:t>Akkor teljes a lista???</a:t>
            </a:r>
            <a:endParaRPr lang="hu-H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05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787352" y="260648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bg1"/>
                </a:solidFill>
              </a:rPr>
              <a:t>Képzési lista</a:t>
            </a:r>
            <a:endParaRPr lang="hu-HU" sz="4000" b="1" dirty="0">
              <a:solidFill>
                <a:schemeClr val="bg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3555364" cy="3360930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4211960" y="3573016"/>
            <a:ext cx="4725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>
                <a:solidFill>
                  <a:srgbClr val="0070C0"/>
                </a:solidFill>
              </a:rPr>
              <a:t>Akkor teljes a lista???</a:t>
            </a:r>
            <a:endParaRPr lang="hu-HU" sz="3600" dirty="0">
              <a:solidFill>
                <a:srgbClr val="0070C0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 rot="20293010">
            <a:off x="4716015" y="4645639"/>
            <a:ext cx="3600400" cy="7694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rgbClr val="FF0000"/>
                </a:solidFill>
              </a:rPr>
              <a:t>Nem biztos!!!</a:t>
            </a:r>
            <a:endParaRPr lang="hu-H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256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179512" y="260648"/>
            <a:ext cx="8744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>
                <a:solidFill>
                  <a:schemeClr val="bg1"/>
                </a:solidFill>
              </a:rPr>
              <a:t>Egyedi képzések</a:t>
            </a:r>
          </a:p>
        </p:txBody>
      </p:sp>
      <p:sp>
        <p:nvSpPr>
          <p:cNvPr id="2" name="Téglalap 1"/>
          <p:cNvSpPr/>
          <p:nvPr/>
        </p:nvSpPr>
        <p:spPr>
          <a:xfrm>
            <a:off x="2885817" y="3717032"/>
            <a:ext cx="6013176" cy="280076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hu-HU" sz="3200" dirty="0" smtClean="0">
                <a:ln w="0"/>
                <a:solidFill>
                  <a:srgbClr val="0070C0"/>
                </a:solidFill>
              </a:rPr>
              <a:t>Miért jó az egyedi képzés?</a:t>
            </a:r>
          </a:p>
          <a:p>
            <a:endParaRPr lang="hu-HU" sz="2400" dirty="0" smtClean="0">
              <a:ln w="0"/>
              <a:solidFill>
                <a:srgbClr val="0070C0"/>
              </a:solidFill>
            </a:endParaRPr>
          </a:p>
          <a:p>
            <a:pPr marL="342900" indent="-342900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hu-HU" sz="2000" dirty="0">
                <a:ln w="0"/>
                <a:solidFill>
                  <a:srgbClr val="0070C0"/>
                </a:solidFill>
              </a:rPr>
              <a:t>k</a:t>
            </a:r>
            <a:r>
              <a:rPr lang="hu-HU" sz="2000" dirty="0" smtClean="0">
                <a:ln w="0"/>
                <a:solidFill>
                  <a:srgbClr val="0070C0"/>
                </a:solidFill>
              </a:rPr>
              <a:t>onkrét munkáltatói igényen alapul</a:t>
            </a:r>
          </a:p>
          <a:p>
            <a:pPr marL="342900" indent="-342900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hu-HU" sz="2000" dirty="0" smtClean="0">
                <a:ln w="0"/>
                <a:solidFill>
                  <a:srgbClr val="0070C0"/>
                </a:solidFill>
              </a:rPr>
              <a:t>nem OKJ-s szintű</a:t>
            </a:r>
          </a:p>
          <a:p>
            <a:pPr marL="342900" indent="-342900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hu-HU" sz="2000" dirty="0">
                <a:ln w="0"/>
                <a:solidFill>
                  <a:srgbClr val="0070C0"/>
                </a:solidFill>
              </a:rPr>
              <a:t>r</a:t>
            </a:r>
            <a:r>
              <a:rPr lang="hu-HU" sz="2000" dirty="0" smtClean="0">
                <a:ln w="0"/>
                <a:solidFill>
                  <a:srgbClr val="0070C0"/>
                </a:solidFill>
              </a:rPr>
              <a:t>övidebb átfutási ideje van</a:t>
            </a:r>
          </a:p>
          <a:p>
            <a:pPr marL="342900" indent="-342900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hu-HU" sz="2000" dirty="0" smtClean="0">
                <a:ln w="0"/>
                <a:solidFill>
                  <a:srgbClr val="0070C0"/>
                </a:solidFill>
              </a:rPr>
              <a:t>kidolgozását finanszírozni tudja a paktum</a:t>
            </a:r>
          </a:p>
          <a:p>
            <a:pPr marL="342900" indent="-342900"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hu-HU" sz="2000" dirty="0">
                <a:ln w="0"/>
                <a:solidFill>
                  <a:srgbClr val="0070C0"/>
                </a:solidFill>
              </a:rPr>
              <a:t>k</a:t>
            </a:r>
            <a:r>
              <a:rPr lang="hu-HU" sz="2000" dirty="0" smtClean="0">
                <a:ln w="0"/>
                <a:solidFill>
                  <a:srgbClr val="0070C0"/>
                </a:solidFill>
              </a:rPr>
              <a:t>épzési költséget finanszírozni tudja a paktum</a:t>
            </a:r>
          </a:p>
        </p:txBody>
      </p:sp>
      <p:sp>
        <p:nvSpPr>
          <p:cNvPr id="4" name="Szövegdoboz 3"/>
          <p:cNvSpPr txBox="1"/>
          <p:nvPr/>
        </p:nvSpPr>
        <p:spPr>
          <a:xfrm rot="20293010">
            <a:off x="656001" y="2320329"/>
            <a:ext cx="2754053" cy="7694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rgbClr val="FF0000"/>
                </a:solidFill>
              </a:rPr>
              <a:t>Megoldás</a:t>
            </a:r>
            <a:endParaRPr lang="hu-H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99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79512" y="260648"/>
            <a:ext cx="8744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solidFill>
                  <a:schemeClr val="bg1"/>
                </a:solidFill>
              </a:rPr>
              <a:t>Támogatási modell</a:t>
            </a:r>
            <a:endParaRPr lang="hu-HU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62287147"/>
              </p:ext>
            </p:extLst>
          </p:nvPr>
        </p:nvGraphicFramePr>
        <p:xfrm>
          <a:off x="851756" y="1401928"/>
          <a:ext cx="7399824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1141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</TotalTime>
  <Words>330</Words>
  <Application>Microsoft Office PowerPoint</Application>
  <PresentationFormat>Diavetítés a képernyőre (4:3 oldalarány)</PresentationFormat>
  <Paragraphs>80</Paragraphs>
  <Slides>14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Bookman Old Style</vt:lpstr>
      <vt:lpstr>Calibri</vt:lpstr>
      <vt:lpstr>Constantia</vt:lpstr>
      <vt:lpstr>Courier New</vt:lpstr>
      <vt:lpstr>Office-téma</vt:lpstr>
      <vt:lpstr>Speciális képzési igények a paktum projektekben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Gyarmati Zoltán</cp:lastModifiedBy>
  <cp:revision>148</cp:revision>
  <cp:lastPrinted>2017-09-05T14:02:32Z</cp:lastPrinted>
  <dcterms:created xsi:type="dcterms:W3CDTF">2014-03-03T11:13:53Z</dcterms:created>
  <dcterms:modified xsi:type="dcterms:W3CDTF">2017-12-10T22:23:24Z</dcterms:modified>
</cp:coreProperties>
</file>