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handoutMasterIdLst>
    <p:handoutMasterId r:id="rId12"/>
  </p:handoutMasterIdLst>
  <p:sldIdLst>
    <p:sldId id="256" r:id="rId2"/>
    <p:sldId id="299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BCB69-7E68-4F4F-8163-5892B095E7B7}" type="doc">
      <dgm:prSet loTypeId="urn:microsoft.com/office/officeart/2005/8/layout/radial1" loCatId="cycle" qsTypeId="urn:microsoft.com/office/officeart/2005/8/quickstyle/3d7" qsCatId="3D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8E02BEB0-A9E2-4ACE-98B7-544788908100}">
      <dgm:prSet phldrT="[Szöveg]"/>
      <dgm:spPr/>
      <dgm:t>
        <a:bodyPr/>
        <a:lstStyle/>
        <a:p>
          <a:r>
            <a:rPr lang="hu-HU" b="1" smtClean="0"/>
            <a:t>Befektetés-ösztönzés</a:t>
          </a:r>
          <a:endParaRPr lang="hu-HU" b="1" dirty="0"/>
        </a:p>
      </dgm:t>
    </dgm:pt>
    <dgm:pt modelId="{CB70A43F-BA77-4591-B084-071DF5ED7853}" type="parTrans" cxnId="{0FF27504-EA2D-4C8D-8A3D-D94805BE0EA4}">
      <dgm:prSet/>
      <dgm:spPr/>
      <dgm:t>
        <a:bodyPr/>
        <a:lstStyle/>
        <a:p>
          <a:endParaRPr lang="hu-HU" b="1"/>
        </a:p>
      </dgm:t>
    </dgm:pt>
    <dgm:pt modelId="{E329D0F4-90CE-499F-A368-054C0D985686}" type="sibTrans" cxnId="{0FF27504-EA2D-4C8D-8A3D-D94805BE0EA4}">
      <dgm:prSet/>
      <dgm:spPr/>
      <dgm:t>
        <a:bodyPr/>
        <a:lstStyle/>
        <a:p>
          <a:endParaRPr lang="hu-HU" b="1"/>
        </a:p>
      </dgm:t>
    </dgm:pt>
    <dgm:pt modelId="{E5AD222B-0700-4EF5-A7BB-3BE4D1999BBE}">
      <dgm:prSet phldrT="[Szöveg]"/>
      <dgm:spPr/>
      <dgm:t>
        <a:bodyPr/>
        <a:lstStyle/>
        <a:p>
          <a:r>
            <a:rPr lang="hu-HU" b="1" smtClean="0"/>
            <a:t>13 db projekt 2,7 mrd Ft értékben</a:t>
          </a:r>
          <a:endParaRPr lang="hu-HU" b="1" dirty="0"/>
        </a:p>
      </dgm:t>
    </dgm:pt>
    <dgm:pt modelId="{A6D69924-7602-4D5E-AFF5-D2ED0DCD0C3A}" type="parTrans" cxnId="{2E6144E0-9623-4E19-AEB5-92570CB4A03D}">
      <dgm:prSet/>
      <dgm:spPr/>
      <dgm:t>
        <a:bodyPr/>
        <a:lstStyle/>
        <a:p>
          <a:endParaRPr lang="hu-HU" b="1"/>
        </a:p>
      </dgm:t>
    </dgm:pt>
    <dgm:pt modelId="{931C89F7-29E0-42FE-B99D-18A31DAEDAA4}" type="sibTrans" cxnId="{2E6144E0-9623-4E19-AEB5-92570CB4A03D}">
      <dgm:prSet/>
      <dgm:spPr/>
      <dgm:t>
        <a:bodyPr/>
        <a:lstStyle/>
        <a:p>
          <a:endParaRPr lang="hu-HU" b="1"/>
        </a:p>
      </dgm:t>
    </dgm:pt>
    <dgm:pt modelId="{A778C922-99EF-4F5C-BC02-F29B744E7A1E}">
      <dgm:prSet phldrT="[Szöveg]"/>
      <dgm:spPr/>
      <dgm:t>
        <a:bodyPr/>
        <a:lstStyle/>
        <a:p>
          <a:r>
            <a:rPr lang="hu-HU" b="1" dirty="0" smtClean="0"/>
            <a:t>10 db dokumentum</a:t>
          </a:r>
          <a:endParaRPr lang="hu-HU" b="1" dirty="0"/>
        </a:p>
      </dgm:t>
    </dgm:pt>
    <dgm:pt modelId="{61402FB5-7823-4DCF-A4E6-B5937994C04E}" type="parTrans" cxnId="{C58F0619-2079-4EF0-B233-BCA538E344D8}">
      <dgm:prSet/>
      <dgm:spPr/>
      <dgm:t>
        <a:bodyPr/>
        <a:lstStyle/>
        <a:p>
          <a:endParaRPr lang="hu-HU" b="1"/>
        </a:p>
      </dgm:t>
    </dgm:pt>
    <dgm:pt modelId="{19826CD3-758D-4955-8413-D789F137C33F}" type="sibTrans" cxnId="{C58F0619-2079-4EF0-B233-BCA538E344D8}">
      <dgm:prSet/>
      <dgm:spPr/>
      <dgm:t>
        <a:bodyPr/>
        <a:lstStyle/>
        <a:p>
          <a:endParaRPr lang="hu-HU" b="1"/>
        </a:p>
      </dgm:t>
    </dgm:pt>
    <dgm:pt modelId="{649CF51D-83B6-45F3-A5BB-4EA7E4A851C4}">
      <dgm:prSet phldrT="[Szöveg]"/>
      <dgm:spPr/>
      <dgm:t>
        <a:bodyPr/>
        <a:lstStyle/>
        <a:p>
          <a:r>
            <a:rPr lang="hu-HU" b="1" dirty="0" smtClean="0"/>
            <a:t>500 - 1000 lekérdezés naponta</a:t>
          </a:r>
          <a:endParaRPr lang="hu-HU" b="1" dirty="0"/>
        </a:p>
      </dgm:t>
    </dgm:pt>
    <dgm:pt modelId="{6DDABE6B-244F-4F69-BDB0-15D47052BCF5}" type="parTrans" cxnId="{D43E035C-186B-4DBA-B2B4-9047ADF1DD56}">
      <dgm:prSet/>
      <dgm:spPr/>
      <dgm:t>
        <a:bodyPr/>
        <a:lstStyle/>
        <a:p>
          <a:endParaRPr lang="hu-HU" b="1"/>
        </a:p>
      </dgm:t>
    </dgm:pt>
    <dgm:pt modelId="{CE5CBBBE-2601-4312-95AC-3CE0C0F14360}" type="sibTrans" cxnId="{D43E035C-186B-4DBA-B2B4-9047ADF1DD56}">
      <dgm:prSet/>
      <dgm:spPr/>
      <dgm:t>
        <a:bodyPr/>
        <a:lstStyle/>
        <a:p>
          <a:endParaRPr lang="hu-HU" b="1"/>
        </a:p>
      </dgm:t>
    </dgm:pt>
    <dgm:pt modelId="{2417E975-265D-4456-A8F0-5EA749CC005D}">
      <dgm:prSet phldrT="[Szöveg]"/>
      <dgm:spPr/>
      <dgm:t>
        <a:bodyPr/>
        <a:lstStyle/>
        <a:p>
          <a:r>
            <a:rPr lang="hu-HU" b="1" dirty="0" smtClean="0"/>
            <a:t>9 ok „miért Csongrád megye?”</a:t>
          </a:r>
          <a:endParaRPr lang="hu-HU" b="1" dirty="0"/>
        </a:p>
      </dgm:t>
    </dgm:pt>
    <dgm:pt modelId="{AF114A1F-E705-47F7-AC6B-074535570944}" type="parTrans" cxnId="{59F6F299-BAE2-4CF5-BC0A-97A8EB64A58D}">
      <dgm:prSet/>
      <dgm:spPr/>
      <dgm:t>
        <a:bodyPr/>
        <a:lstStyle/>
        <a:p>
          <a:endParaRPr lang="hu-HU" b="1"/>
        </a:p>
      </dgm:t>
    </dgm:pt>
    <dgm:pt modelId="{97A86065-97A1-484B-9688-1F253BB748E3}" type="sibTrans" cxnId="{59F6F299-BAE2-4CF5-BC0A-97A8EB64A58D}">
      <dgm:prSet/>
      <dgm:spPr/>
      <dgm:t>
        <a:bodyPr/>
        <a:lstStyle/>
        <a:p>
          <a:endParaRPr lang="hu-HU" b="1"/>
        </a:p>
      </dgm:t>
    </dgm:pt>
    <dgm:pt modelId="{D9461FE2-4320-45A2-B29E-13AFE7691113}">
      <dgm:prSet phldrT="[Szöveg]"/>
      <dgm:spPr/>
      <dgm:t>
        <a:bodyPr/>
        <a:lstStyle/>
        <a:p>
          <a:r>
            <a:rPr lang="hu-HU" b="1" dirty="0" smtClean="0"/>
            <a:t>7 kulcságazat</a:t>
          </a:r>
          <a:endParaRPr lang="hu-HU" b="1" dirty="0"/>
        </a:p>
      </dgm:t>
    </dgm:pt>
    <dgm:pt modelId="{7ABC73F3-CBDC-4154-9B9A-806CDD212B09}" type="parTrans" cxnId="{6D56678A-DD31-43D6-A54D-5F0DB1A2EAC9}">
      <dgm:prSet/>
      <dgm:spPr/>
      <dgm:t>
        <a:bodyPr/>
        <a:lstStyle/>
        <a:p>
          <a:endParaRPr lang="hu-HU" b="1"/>
        </a:p>
      </dgm:t>
    </dgm:pt>
    <dgm:pt modelId="{2951C7B4-2B4F-4035-9A88-15D6ABA54286}" type="sibTrans" cxnId="{6D56678A-DD31-43D6-A54D-5F0DB1A2EAC9}">
      <dgm:prSet/>
      <dgm:spPr/>
      <dgm:t>
        <a:bodyPr/>
        <a:lstStyle/>
        <a:p>
          <a:endParaRPr lang="hu-HU" b="1"/>
        </a:p>
      </dgm:t>
    </dgm:pt>
    <dgm:pt modelId="{309EA6B0-69BA-43F9-BE1D-37CF0960D8EE}">
      <dgm:prSet phldrT="[Szöveg]"/>
      <dgm:spPr/>
      <dgm:t>
        <a:bodyPr/>
        <a:lstStyle/>
        <a:p>
          <a:r>
            <a:rPr lang="hu-HU" b="1" smtClean="0"/>
            <a:t>7 db befektetői megkeresés</a:t>
          </a:r>
          <a:endParaRPr lang="hu-HU" b="1" dirty="0"/>
        </a:p>
      </dgm:t>
    </dgm:pt>
    <dgm:pt modelId="{72D82BEB-6200-4793-84FC-263B43F29D67}" type="parTrans" cxnId="{07FA72B4-2716-4FD1-91F8-D6BC0F462196}">
      <dgm:prSet/>
      <dgm:spPr/>
      <dgm:t>
        <a:bodyPr/>
        <a:lstStyle/>
        <a:p>
          <a:endParaRPr lang="hu-HU" b="1"/>
        </a:p>
      </dgm:t>
    </dgm:pt>
    <dgm:pt modelId="{9475052F-88EB-4478-A8F3-891B3F3538DC}" type="sibTrans" cxnId="{07FA72B4-2716-4FD1-91F8-D6BC0F462196}">
      <dgm:prSet/>
      <dgm:spPr/>
      <dgm:t>
        <a:bodyPr/>
        <a:lstStyle/>
        <a:p>
          <a:endParaRPr lang="hu-HU" b="1"/>
        </a:p>
      </dgm:t>
    </dgm:pt>
    <dgm:pt modelId="{489C0E05-EFE3-40EF-9DD0-7E3F1E562CCF}">
      <dgm:prSet phldrT="[Szöveg]"/>
      <dgm:spPr/>
      <dgm:t>
        <a:bodyPr/>
        <a:lstStyle/>
        <a:p>
          <a:r>
            <a:rPr lang="hu-HU" b="1" smtClean="0"/>
            <a:t>2 perc vágott videó</a:t>
          </a:r>
          <a:endParaRPr lang="hu-HU" b="1" dirty="0"/>
        </a:p>
      </dgm:t>
    </dgm:pt>
    <dgm:pt modelId="{F259FC46-6B64-4465-8D3E-2DA79C14D5D4}" type="parTrans" cxnId="{0F7AE883-2E1B-4197-A976-289CC9C1DE44}">
      <dgm:prSet/>
      <dgm:spPr/>
      <dgm:t>
        <a:bodyPr/>
        <a:lstStyle/>
        <a:p>
          <a:endParaRPr lang="hu-HU" b="1"/>
        </a:p>
      </dgm:t>
    </dgm:pt>
    <dgm:pt modelId="{F1995A4B-31BB-4A9F-AF4C-A9B95089E025}" type="sibTrans" cxnId="{0F7AE883-2E1B-4197-A976-289CC9C1DE44}">
      <dgm:prSet/>
      <dgm:spPr/>
      <dgm:t>
        <a:bodyPr/>
        <a:lstStyle/>
        <a:p>
          <a:endParaRPr lang="hu-HU" b="1"/>
        </a:p>
      </dgm:t>
    </dgm:pt>
    <dgm:pt modelId="{44AA24FB-3075-498C-9665-65F5242FD533}" type="pres">
      <dgm:prSet presAssocID="{D9BBCB69-7E68-4F4F-8163-5892B095E7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BD764B-AC5A-47C4-B14B-967A52C50528}" type="pres">
      <dgm:prSet presAssocID="{8E02BEB0-A9E2-4ACE-98B7-544788908100}" presName="centerShape" presStyleLbl="node0" presStyleIdx="0" presStyleCnt="1"/>
      <dgm:spPr/>
    </dgm:pt>
    <dgm:pt modelId="{2C3119A8-58F6-4273-AE83-D5F0B9FF4686}" type="pres">
      <dgm:prSet presAssocID="{A6D69924-7602-4D5E-AFF5-D2ED0DCD0C3A}" presName="Name9" presStyleLbl="parChTrans1D2" presStyleIdx="0" presStyleCnt="7"/>
      <dgm:spPr/>
    </dgm:pt>
    <dgm:pt modelId="{D74BEE9E-A0F7-4473-A851-C368C6110779}" type="pres">
      <dgm:prSet presAssocID="{A6D69924-7602-4D5E-AFF5-D2ED0DCD0C3A}" presName="connTx" presStyleLbl="parChTrans1D2" presStyleIdx="0" presStyleCnt="7"/>
      <dgm:spPr/>
    </dgm:pt>
    <dgm:pt modelId="{AE052371-25AD-4B59-B3C8-D884BFB448A2}" type="pres">
      <dgm:prSet presAssocID="{E5AD222B-0700-4EF5-A7BB-3BE4D1999BBE}" presName="node" presStyleLbl="node1" presStyleIdx="0" presStyleCnt="7">
        <dgm:presLayoutVars>
          <dgm:bulletEnabled val="1"/>
        </dgm:presLayoutVars>
      </dgm:prSet>
      <dgm:spPr/>
    </dgm:pt>
    <dgm:pt modelId="{B46A1590-945B-4178-AD32-99F5227EDE12}" type="pres">
      <dgm:prSet presAssocID="{61402FB5-7823-4DCF-A4E6-B5937994C04E}" presName="Name9" presStyleLbl="parChTrans1D2" presStyleIdx="1" presStyleCnt="7"/>
      <dgm:spPr/>
    </dgm:pt>
    <dgm:pt modelId="{B9D72DA7-F321-451F-A0B5-64A44A66A444}" type="pres">
      <dgm:prSet presAssocID="{61402FB5-7823-4DCF-A4E6-B5937994C04E}" presName="connTx" presStyleLbl="parChTrans1D2" presStyleIdx="1" presStyleCnt="7"/>
      <dgm:spPr/>
    </dgm:pt>
    <dgm:pt modelId="{03AC4764-51F5-4DE5-9C6D-B6D9FB61DBD0}" type="pres">
      <dgm:prSet presAssocID="{A778C922-99EF-4F5C-BC02-F29B744E7A1E}" presName="node" presStyleLbl="node1" presStyleIdx="1" presStyleCnt="7">
        <dgm:presLayoutVars>
          <dgm:bulletEnabled val="1"/>
        </dgm:presLayoutVars>
      </dgm:prSet>
      <dgm:spPr/>
    </dgm:pt>
    <dgm:pt modelId="{D99015EE-65F7-406A-9470-8C80D914C18B}" type="pres">
      <dgm:prSet presAssocID="{6DDABE6B-244F-4F69-BDB0-15D47052BCF5}" presName="Name9" presStyleLbl="parChTrans1D2" presStyleIdx="2" presStyleCnt="7"/>
      <dgm:spPr/>
    </dgm:pt>
    <dgm:pt modelId="{4EC05227-78E0-4B26-B208-0D80BE10FDCE}" type="pres">
      <dgm:prSet presAssocID="{6DDABE6B-244F-4F69-BDB0-15D47052BCF5}" presName="connTx" presStyleLbl="parChTrans1D2" presStyleIdx="2" presStyleCnt="7"/>
      <dgm:spPr/>
    </dgm:pt>
    <dgm:pt modelId="{C4E4DAD3-CFE9-4D06-A973-B62ACA8849B9}" type="pres">
      <dgm:prSet presAssocID="{649CF51D-83B6-45F3-A5BB-4EA7E4A851C4}" presName="node" presStyleLbl="node1" presStyleIdx="2" presStyleCnt="7">
        <dgm:presLayoutVars>
          <dgm:bulletEnabled val="1"/>
        </dgm:presLayoutVars>
      </dgm:prSet>
      <dgm:spPr/>
    </dgm:pt>
    <dgm:pt modelId="{7DC74A07-2DC6-43E7-8140-7C91F476B7DE}" type="pres">
      <dgm:prSet presAssocID="{AF114A1F-E705-47F7-AC6B-074535570944}" presName="Name9" presStyleLbl="parChTrans1D2" presStyleIdx="3" presStyleCnt="7"/>
      <dgm:spPr/>
    </dgm:pt>
    <dgm:pt modelId="{0EAD174C-595E-48ED-9EBE-28AE5EDB46C4}" type="pres">
      <dgm:prSet presAssocID="{AF114A1F-E705-47F7-AC6B-074535570944}" presName="connTx" presStyleLbl="parChTrans1D2" presStyleIdx="3" presStyleCnt="7"/>
      <dgm:spPr/>
    </dgm:pt>
    <dgm:pt modelId="{7A71B55F-BDC2-4EF8-8054-5271E4A69191}" type="pres">
      <dgm:prSet presAssocID="{2417E975-265D-4456-A8F0-5EA749CC005D}" presName="node" presStyleLbl="node1" presStyleIdx="3" presStyleCnt="7">
        <dgm:presLayoutVars>
          <dgm:bulletEnabled val="1"/>
        </dgm:presLayoutVars>
      </dgm:prSet>
      <dgm:spPr/>
    </dgm:pt>
    <dgm:pt modelId="{6946AD28-CA87-4AF3-91B0-2602125B094E}" type="pres">
      <dgm:prSet presAssocID="{7ABC73F3-CBDC-4154-9B9A-806CDD212B09}" presName="Name9" presStyleLbl="parChTrans1D2" presStyleIdx="4" presStyleCnt="7"/>
      <dgm:spPr/>
    </dgm:pt>
    <dgm:pt modelId="{40187613-3FED-4BEA-B5FC-EFEC01811F6A}" type="pres">
      <dgm:prSet presAssocID="{7ABC73F3-CBDC-4154-9B9A-806CDD212B09}" presName="connTx" presStyleLbl="parChTrans1D2" presStyleIdx="4" presStyleCnt="7"/>
      <dgm:spPr/>
    </dgm:pt>
    <dgm:pt modelId="{6AD56250-D867-4FEF-8791-8A941B0E006C}" type="pres">
      <dgm:prSet presAssocID="{D9461FE2-4320-45A2-B29E-13AFE7691113}" presName="node" presStyleLbl="node1" presStyleIdx="4" presStyleCnt="7">
        <dgm:presLayoutVars>
          <dgm:bulletEnabled val="1"/>
        </dgm:presLayoutVars>
      </dgm:prSet>
      <dgm:spPr/>
    </dgm:pt>
    <dgm:pt modelId="{AD32B918-7E80-47DF-B5FE-AE0DB4919596}" type="pres">
      <dgm:prSet presAssocID="{72D82BEB-6200-4793-84FC-263B43F29D67}" presName="Name9" presStyleLbl="parChTrans1D2" presStyleIdx="5" presStyleCnt="7"/>
      <dgm:spPr/>
    </dgm:pt>
    <dgm:pt modelId="{6B2BF175-2121-4649-9C4F-8E364151DC06}" type="pres">
      <dgm:prSet presAssocID="{72D82BEB-6200-4793-84FC-263B43F29D67}" presName="connTx" presStyleLbl="parChTrans1D2" presStyleIdx="5" presStyleCnt="7"/>
      <dgm:spPr/>
    </dgm:pt>
    <dgm:pt modelId="{008D731F-E5B8-4023-9B47-972D30E27ACE}" type="pres">
      <dgm:prSet presAssocID="{309EA6B0-69BA-43F9-BE1D-37CF0960D8EE}" presName="node" presStyleLbl="node1" presStyleIdx="5" presStyleCnt="7">
        <dgm:presLayoutVars>
          <dgm:bulletEnabled val="1"/>
        </dgm:presLayoutVars>
      </dgm:prSet>
      <dgm:spPr/>
    </dgm:pt>
    <dgm:pt modelId="{FBB78C08-66FA-4C7D-B556-D54F5D43D2A5}" type="pres">
      <dgm:prSet presAssocID="{F259FC46-6B64-4465-8D3E-2DA79C14D5D4}" presName="Name9" presStyleLbl="parChTrans1D2" presStyleIdx="6" presStyleCnt="7"/>
      <dgm:spPr/>
    </dgm:pt>
    <dgm:pt modelId="{F7D4DEF0-855B-4D38-9E07-0F30B9151F9A}" type="pres">
      <dgm:prSet presAssocID="{F259FC46-6B64-4465-8D3E-2DA79C14D5D4}" presName="connTx" presStyleLbl="parChTrans1D2" presStyleIdx="6" presStyleCnt="7"/>
      <dgm:spPr/>
    </dgm:pt>
    <dgm:pt modelId="{B115DCA8-CE9C-44F3-B2DB-8807455898A0}" type="pres">
      <dgm:prSet presAssocID="{489C0E05-EFE3-40EF-9DD0-7E3F1E562CCF}" presName="node" presStyleLbl="node1" presStyleIdx="6" presStyleCnt="7">
        <dgm:presLayoutVars>
          <dgm:bulletEnabled val="1"/>
        </dgm:presLayoutVars>
      </dgm:prSet>
      <dgm:spPr/>
    </dgm:pt>
  </dgm:ptLst>
  <dgm:cxnLst>
    <dgm:cxn modelId="{59F6F299-BAE2-4CF5-BC0A-97A8EB64A58D}" srcId="{8E02BEB0-A9E2-4ACE-98B7-544788908100}" destId="{2417E975-265D-4456-A8F0-5EA749CC005D}" srcOrd="3" destOrd="0" parTransId="{AF114A1F-E705-47F7-AC6B-074535570944}" sibTransId="{97A86065-97A1-484B-9688-1F253BB748E3}"/>
    <dgm:cxn modelId="{70F1F07D-1067-40F4-8077-7D3EBE49C540}" type="presOf" srcId="{6DDABE6B-244F-4F69-BDB0-15D47052BCF5}" destId="{D99015EE-65F7-406A-9470-8C80D914C18B}" srcOrd="0" destOrd="0" presId="urn:microsoft.com/office/officeart/2005/8/layout/radial1"/>
    <dgm:cxn modelId="{E9FD7C0E-A62B-4BD2-A937-77C6F8A4FE2A}" type="presOf" srcId="{489C0E05-EFE3-40EF-9DD0-7E3F1E562CCF}" destId="{B115DCA8-CE9C-44F3-B2DB-8807455898A0}" srcOrd="0" destOrd="0" presId="urn:microsoft.com/office/officeart/2005/8/layout/radial1"/>
    <dgm:cxn modelId="{F47F73DB-0B50-493A-BBD7-74D6D42685B0}" type="presOf" srcId="{A6D69924-7602-4D5E-AFF5-D2ED0DCD0C3A}" destId="{2C3119A8-58F6-4273-AE83-D5F0B9FF4686}" srcOrd="0" destOrd="0" presId="urn:microsoft.com/office/officeart/2005/8/layout/radial1"/>
    <dgm:cxn modelId="{6BD0926B-A130-4621-BE4D-BF352A302FE2}" type="presOf" srcId="{309EA6B0-69BA-43F9-BE1D-37CF0960D8EE}" destId="{008D731F-E5B8-4023-9B47-972D30E27ACE}" srcOrd="0" destOrd="0" presId="urn:microsoft.com/office/officeart/2005/8/layout/radial1"/>
    <dgm:cxn modelId="{4324820A-5AC5-4CEB-9335-459AD4A4A499}" type="presOf" srcId="{AF114A1F-E705-47F7-AC6B-074535570944}" destId="{7DC74A07-2DC6-43E7-8140-7C91F476B7DE}" srcOrd="0" destOrd="0" presId="urn:microsoft.com/office/officeart/2005/8/layout/radial1"/>
    <dgm:cxn modelId="{0F7AE883-2E1B-4197-A976-289CC9C1DE44}" srcId="{8E02BEB0-A9E2-4ACE-98B7-544788908100}" destId="{489C0E05-EFE3-40EF-9DD0-7E3F1E562CCF}" srcOrd="6" destOrd="0" parTransId="{F259FC46-6B64-4465-8D3E-2DA79C14D5D4}" sibTransId="{F1995A4B-31BB-4A9F-AF4C-A9B95089E025}"/>
    <dgm:cxn modelId="{6D56678A-DD31-43D6-A54D-5F0DB1A2EAC9}" srcId="{8E02BEB0-A9E2-4ACE-98B7-544788908100}" destId="{D9461FE2-4320-45A2-B29E-13AFE7691113}" srcOrd="4" destOrd="0" parTransId="{7ABC73F3-CBDC-4154-9B9A-806CDD212B09}" sibTransId="{2951C7B4-2B4F-4035-9A88-15D6ABA54286}"/>
    <dgm:cxn modelId="{BAF3E2B9-7697-48E2-ABDF-7ECC5B7B10D7}" type="presOf" srcId="{2417E975-265D-4456-A8F0-5EA749CC005D}" destId="{7A71B55F-BDC2-4EF8-8054-5271E4A69191}" srcOrd="0" destOrd="0" presId="urn:microsoft.com/office/officeart/2005/8/layout/radial1"/>
    <dgm:cxn modelId="{3678A2B0-E4D6-495A-84BF-3DEE1D5F4CDD}" type="presOf" srcId="{6DDABE6B-244F-4F69-BDB0-15D47052BCF5}" destId="{4EC05227-78E0-4B26-B208-0D80BE10FDCE}" srcOrd="1" destOrd="0" presId="urn:microsoft.com/office/officeart/2005/8/layout/radial1"/>
    <dgm:cxn modelId="{B651CE97-6B91-4112-A5FD-2C77AFB8C4BA}" type="presOf" srcId="{A6D69924-7602-4D5E-AFF5-D2ED0DCD0C3A}" destId="{D74BEE9E-A0F7-4473-A851-C368C6110779}" srcOrd="1" destOrd="0" presId="urn:microsoft.com/office/officeart/2005/8/layout/radial1"/>
    <dgm:cxn modelId="{2E6144E0-9623-4E19-AEB5-92570CB4A03D}" srcId="{8E02BEB0-A9E2-4ACE-98B7-544788908100}" destId="{E5AD222B-0700-4EF5-A7BB-3BE4D1999BBE}" srcOrd="0" destOrd="0" parTransId="{A6D69924-7602-4D5E-AFF5-D2ED0DCD0C3A}" sibTransId="{931C89F7-29E0-42FE-B99D-18A31DAEDAA4}"/>
    <dgm:cxn modelId="{8777EC68-8622-4C7F-BDE3-CB8B23BA5492}" type="presOf" srcId="{E5AD222B-0700-4EF5-A7BB-3BE4D1999BBE}" destId="{AE052371-25AD-4B59-B3C8-D884BFB448A2}" srcOrd="0" destOrd="0" presId="urn:microsoft.com/office/officeart/2005/8/layout/radial1"/>
    <dgm:cxn modelId="{5BE0C048-2128-4096-A568-9CE10BEF1F5A}" type="presOf" srcId="{8E02BEB0-A9E2-4ACE-98B7-544788908100}" destId="{56BD764B-AC5A-47C4-B14B-967A52C50528}" srcOrd="0" destOrd="0" presId="urn:microsoft.com/office/officeart/2005/8/layout/radial1"/>
    <dgm:cxn modelId="{12FC8750-6F82-40FA-886B-0BD9170E2370}" type="presOf" srcId="{D9461FE2-4320-45A2-B29E-13AFE7691113}" destId="{6AD56250-D867-4FEF-8791-8A941B0E006C}" srcOrd="0" destOrd="0" presId="urn:microsoft.com/office/officeart/2005/8/layout/radial1"/>
    <dgm:cxn modelId="{96085E52-70A6-47A8-8231-F4B9E1B5B069}" type="presOf" srcId="{72D82BEB-6200-4793-84FC-263B43F29D67}" destId="{AD32B918-7E80-47DF-B5FE-AE0DB4919596}" srcOrd="0" destOrd="0" presId="urn:microsoft.com/office/officeart/2005/8/layout/radial1"/>
    <dgm:cxn modelId="{CAB83DB5-530B-405E-BD63-19EDBDA88F73}" type="presOf" srcId="{649CF51D-83B6-45F3-A5BB-4EA7E4A851C4}" destId="{C4E4DAD3-CFE9-4D06-A973-B62ACA8849B9}" srcOrd="0" destOrd="0" presId="urn:microsoft.com/office/officeart/2005/8/layout/radial1"/>
    <dgm:cxn modelId="{4F0A1FD6-9858-472A-A61D-1E970AEFF5DF}" type="presOf" srcId="{A778C922-99EF-4F5C-BC02-F29B744E7A1E}" destId="{03AC4764-51F5-4DE5-9C6D-B6D9FB61DBD0}" srcOrd="0" destOrd="0" presId="urn:microsoft.com/office/officeart/2005/8/layout/radial1"/>
    <dgm:cxn modelId="{FA7A8220-FD83-4C36-BA17-74D8922F5860}" type="presOf" srcId="{61402FB5-7823-4DCF-A4E6-B5937994C04E}" destId="{B9D72DA7-F321-451F-A0B5-64A44A66A444}" srcOrd="1" destOrd="0" presId="urn:microsoft.com/office/officeart/2005/8/layout/radial1"/>
    <dgm:cxn modelId="{081312D9-B1C0-41C0-9E9D-03851C914E25}" type="presOf" srcId="{7ABC73F3-CBDC-4154-9B9A-806CDD212B09}" destId="{6946AD28-CA87-4AF3-91B0-2602125B094E}" srcOrd="0" destOrd="0" presId="urn:microsoft.com/office/officeart/2005/8/layout/radial1"/>
    <dgm:cxn modelId="{5254F0D9-4AEC-4AF1-A93D-918C47BE5D01}" type="presOf" srcId="{F259FC46-6B64-4465-8D3E-2DA79C14D5D4}" destId="{F7D4DEF0-855B-4D38-9E07-0F30B9151F9A}" srcOrd="1" destOrd="0" presId="urn:microsoft.com/office/officeart/2005/8/layout/radial1"/>
    <dgm:cxn modelId="{D43E035C-186B-4DBA-B2B4-9047ADF1DD56}" srcId="{8E02BEB0-A9E2-4ACE-98B7-544788908100}" destId="{649CF51D-83B6-45F3-A5BB-4EA7E4A851C4}" srcOrd="2" destOrd="0" parTransId="{6DDABE6B-244F-4F69-BDB0-15D47052BCF5}" sibTransId="{CE5CBBBE-2601-4312-95AC-3CE0C0F14360}"/>
    <dgm:cxn modelId="{E2A3F6DF-7F55-4A8B-8FBC-86AE19653B91}" type="presOf" srcId="{AF114A1F-E705-47F7-AC6B-074535570944}" destId="{0EAD174C-595E-48ED-9EBE-28AE5EDB46C4}" srcOrd="1" destOrd="0" presId="urn:microsoft.com/office/officeart/2005/8/layout/radial1"/>
    <dgm:cxn modelId="{4037A283-0469-4A12-A6E4-D4B7BBCDD3C7}" type="presOf" srcId="{F259FC46-6B64-4465-8D3E-2DA79C14D5D4}" destId="{FBB78C08-66FA-4C7D-B556-D54F5D43D2A5}" srcOrd="0" destOrd="0" presId="urn:microsoft.com/office/officeart/2005/8/layout/radial1"/>
    <dgm:cxn modelId="{DF7F89A5-7746-46AF-9C92-2019E0332887}" type="presOf" srcId="{61402FB5-7823-4DCF-A4E6-B5937994C04E}" destId="{B46A1590-945B-4178-AD32-99F5227EDE12}" srcOrd="0" destOrd="0" presId="urn:microsoft.com/office/officeart/2005/8/layout/radial1"/>
    <dgm:cxn modelId="{0FF27504-EA2D-4C8D-8A3D-D94805BE0EA4}" srcId="{D9BBCB69-7E68-4F4F-8163-5892B095E7B7}" destId="{8E02BEB0-A9E2-4ACE-98B7-544788908100}" srcOrd="0" destOrd="0" parTransId="{CB70A43F-BA77-4591-B084-071DF5ED7853}" sibTransId="{E329D0F4-90CE-499F-A368-054C0D985686}"/>
    <dgm:cxn modelId="{07FA72B4-2716-4FD1-91F8-D6BC0F462196}" srcId="{8E02BEB0-A9E2-4ACE-98B7-544788908100}" destId="{309EA6B0-69BA-43F9-BE1D-37CF0960D8EE}" srcOrd="5" destOrd="0" parTransId="{72D82BEB-6200-4793-84FC-263B43F29D67}" sibTransId="{9475052F-88EB-4478-A8F3-891B3F3538DC}"/>
    <dgm:cxn modelId="{658A0318-78A6-4FE7-88BF-A490F53EDD20}" type="presOf" srcId="{72D82BEB-6200-4793-84FC-263B43F29D67}" destId="{6B2BF175-2121-4649-9C4F-8E364151DC06}" srcOrd="1" destOrd="0" presId="urn:microsoft.com/office/officeart/2005/8/layout/radial1"/>
    <dgm:cxn modelId="{0E9AA0BF-5419-483B-A1F2-0F8C49D6A238}" type="presOf" srcId="{D9BBCB69-7E68-4F4F-8163-5892B095E7B7}" destId="{44AA24FB-3075-498C-9665-65F5242FD533}" srcOrd="0" destOrd="0" presId="urn:microsoft.com/office/officeart/2005/8/layout/radial1"/>
    <dgm:cxn modelId="{9715B8A7-45F4-4BF7-A42A-037A39FF69E2}" type="presOf" srcId="{7ABC73F3-CBDC-4154-9B9A-806CDD212B09}" destId="{40187613-3FED-4BEA-B5FC-EFEC01811F6A}" srcOrd="1" destOrd="0" presId="urn:microsoft.com/office/officeart/2005/8/layout/radial1"/>
    <dgm:cxn modelId="{C58F0619-2079-4EF0-B233-BCA538E344D8}" srcId="{8E02BEB0-A9E2-4ACE-98B7-544788908100}" destId="{A778C922-99EF-4F5C-BC02-F29B744E7A1E}" srcOrd="1" destOrd="0" parTransId="{61402FB5-7823-4DCF-A4E6-B5937994C04E}" sibTransId="{19826CD3-758D-4955-8413-D789F137C33F}"/>
    <dgm:cxn modelId="{CA0E319F-0305-476C-82F0-DC82100FFDF7}" type="presParOf" srcId="{44AA24FB-3075-498C-9665-65F5242FD533}" destId="{56BD764B-AC5A-47C4-B14B-967A52C50528}" srcOrd="0" destOrd="0" presId="urn:microsoft.com/office/officeart/2005/8/layout/radial1"/>
    <dgm:cxn modelId="{E60DE989-D9EA-4B3B-ACCB-BA4E78562D47}" type="presParOf" srcId="{44AA24FB-3075-498C-9665-65F5242FD533}" destId="{2C3119A8-58F6-4273-AE83-D5F0B9FF4686}" srcOrd="1" destOrd="0" presId="urn:microsoft.com/office/officeart/2005/8/layout/radial1"/>
    <dgm:cxn modelId="{9E843030-3979-4EA4-A119-3F1D0912BC1B}" type="presParOf" srcId="{2C3119A8-58F6-4273-AE83-D5F0B9FF4686}" destId="{D74BEE9E-A0F7-4473-A851-C368C6110779}" srcOrd="0" destOrd="0" presId="urn:microsoft.com/office/officeart/2005/8/layout/radial1"/>
    <dgm:cxn modelId="{2353186C-313C-46E7-9F7D-3820BFEC5216}" type="presParOf" srcId="{44AA24FB-3075-498C-9665-65F5242FD533}" destId="{AE052371-25AD-4B59-B3C8-D884BFB448A2}" srcOrd="2" destOrd="0" presId="urn:microsoft.com/office/officeart/2005/8/layout/radial1"/>
    <dgm:cxn modelId="{890B006C-1309-4546-AAAD-B1785ABA2629}" type="presParOf" srcId="{44AA24FB-3075-498C-9665-65F5242FD533}" destId="{B46A1590-945B-4178-AD32-99F5227EDE12}" srcOrd="3" destOrd="0" presId="urn:microsoft.com/office/officeart/2005/8/layout/radial1"/>
    <dgm:cxn modelId="{DBD56D37-1A1B-49AD-8259-2CEE4B5BE1DC}" type="presParOf" srcId="{B46A1590-945B-4178-AD32-99F5227EDE12}" destId="{B9D72DA7-F321-451F-A0B5-64A44A66A444}" srcOrd="0" destOrd="0" presId="urn:microsoft.com/office/officeart/2005/8/layout/radial1"/>
    <dgm:cxn modelId="{25DE9BBA-FB47-4401-9C4D-832652362544}" type="presParOf" srcId="{44AA24FB-3075-498C-9665-65F5242FD533}" destId="{03AC4764-51F5-4DE5-9C6D-B6D9FB61DBD0}" srcOrd="4" destOrd="0" presId="urn:microsoft.com/office/officeart/2005/8/layout/radial1"/>
    <dgm:cxn modelId="{9E08EAE4-1470-40CB-8F27-072F37A96FA2}" type="presParOf" srcId="{44AA24FB-3075-498C-9665-65F5242FD533}" destId="{D99015EE-65F7-406A-9470-8C80D914C18B}" srcOrd="5" destOrd="0" presId="urn:microsoft.com/office/officeart/2005/8/layout/radial1"/>
    <dgm:cxn modelId="{161F210E-3C9F-4ACF-84A4-31A6920BA291}" type="presParOf" srcId="{D99015EE-65F7-406A-9470-8C80D914C18B}" destId="{4EC05227-78E0-4B26-B208-0D80BE10FDCE}" srcOrd="0" destOrd="0" presId="urn:microsoft.com/office/officeart/2005/8/layout/radial1"/>
    <dgm:cxn modelId="{7E2AD6D5-6CD3-4276-9A4E-30D8AFE8F83B}" type="presParOf" srcId="{44AA24FB-3075-498C-9665-65F5242FD533}" destId="{C4E4DAD3-CFE9-4D06-A973-B62ACA8849B9}" srcOrd="6" destOrd="0" presId="urn:microsoft.com/office/officeart/2005/8/layout/radial1"/>
    <dgm:cxn modelId="{DF486D5D-3792-4A4E-8C11-BFFE38C80882}" type="presParOf" srcId="{44AA24FB-3075-498C-9665-65F5242FD533}" destId="{7DC74A07-2DC6-43E7-8140-7C91F476B7DE}" srcOrd="7" destOrd="0" presId="urn:microsoft.com/office/officeart/2005/8/layout/radial1"/>
    <dgm:cxn modelId="{BAB389B6-A14D-49AB-9DA7-ED45400C02D3}" type="presParOf" srcId="{7DC74A07-2DC6-43E7-8140-7C91F476B7DE}" destId="{0EAD174C-595E-48ED-9EBE-28AE5EDB46C4}" srcOrd="0" destOrd="0" presId="urn:microsoft.com/office/officeart/2005/8/layout/radial1"/>
    <dgm:cxn modelId="{14599D8B-8257-4762-A70C-13787C7B7570}" type="presParOf" srcId="{44AA24FB-3075-498C-9665-65F5242FD533}" destId="{7A71B55F-BDC2-4EF8-8054-5271E4A69191}" srcOrd="8" destOrd="0" presId="urn:microsoft.com/office/officeart/2005/8/layout/radial1"/>
    <dgm:cxn modelId="{C3EE4968-62D7-4836-9340-597BDCB36D66}" type="presParOf" srcId="{44AA24FB-3075-498C-9665-65F5242FD533}" destId="{6946AD28-CA87-4AF3-91B0-2602125B094E}" srcOrd="9" destOrd="0" presId="urn:microsoft.com/office/officeart/2005/8/layout/radial1"/>
    <dgm:cxn modelId="{E15BD87C-97C1-49D6-AC18-9C3A487E34B7}" type="presParOf" srcId="{6946AD28-CA87-4AF3-91B0-2602125B094E}" destId="{40187613-3FED-4BEA-B5FC-EFEC01811F6A}" srcOrd="0" destOrd="0" presId="urn:microsoft.com/office/officeart/2005/8/layout/radial1"/>
    <dgm:cxn modelId="{C86D6A0D-655E-4236-BA35-707572B8D6C7}" type="presParOf" srcId="{44AA24FB-3075-498C-9665-65F5242FD533}" destId="{6AD56250-D867-4FEF-8791-8A941B0E006C}" srcOrd="10" destOrd="0" presId="urn:microsoft.com/office/officeart/2005/8/layout/radial1"/>
    <dgm:cxn modelId="{3C3FF1A3-CA15-4B22-A605-418EE7748DA3}" type="presParOf" srcId="{44AA24FB-3075-498C-9665-65F5242FD533}" destId="{AD32B918-7E80-47DF-B5FE-AE0DB4919596}" srcOrd="11" destOrd="0" presId="urn:microsoft.com/office/officeart/2005/8/layout/radial1"/>
    <dgm:cxn modelId="{023B1652-5CFF-47EC-9241-FCB946AE688F}" type="presParOf" srcId="{AD32B918-7E80-47DF-B5FE-AE0DB4919596}" destId="{6B2BF175-2121-4649-9C4F-8E364151DC06}" srcOrd="0" destOrd="0" presId="urn:microsoft.com/office/officeart/2005/8/layout/radial1"/>
    <dgm:cxn modelId="{223B5650-765E-48BE-A217-21265AE0E324}" type="presParOf" srcId="{44AA24FB-3075-498C-9665-65F5242FD533}" destId="{008D731F-E5B8-4023-9B47-972D30E27ACE}" srcOrd="12" destOrd="0" presId="urn:microsoft.com/office/officeart/2005/8/layout/radial1"/>
    <dgm:cxn modelId="{245EF1F8-E019-4C32-B571-04404355AFA2}" type="presParOf" srcId="{44AA24FB-3075-498C-9665-65F5242FD533}" destId="{FBB78C08-66FA-4C7D-B556-D54F5D43D2A5}" srcOrd="13" destOrd="0" presId="urn:microsoft.com/office/officeart/2005/8/layout/radial1"/>
    <dgm:cxn modelId="{551A367E-9491-48B4-8EE4-864EFC948CA5}" type="presParOf" srcId="{FBB78C08-66FA-4C7D-B556-D54F5D43D2A5}" destId="{F7D4DEF0-855B-4D38-9E07-0F30B9151F9A}" srcOrd="0" destOrd="0" presId="urn:microsoft.com/office/officeart/2005/8/layout/radial1"/>
    <dgm:cxn modelId="{6FFD8DD5-C30C-4CEE-9834-AB04341973C4}" type="presParOf" srcId="{44AA24FB-3075-498C-9665-65F5242FD533}" destId="{B115DCA8-CE9C-44F3-B2DB-8807455898A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764B-AC5A-47C4-B14B-967A52C50528}">
      <dsp:nvSpPr>
        <dsp:cNvPr id="0" name=""/>
        <dsp:cNvSpPr/>
      </dsp:nvSpPr>
      <dsp:spPr>
        <a:xfrm>
          <a:off x="3677890" y="2729924"/>
          <a:ext cx="1801097" cy="180109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smtClean="0"/>
            <a:t>Befektetés-ösztönzés</a:t>
          </a:r>
          <a:endParaRPr lang="hu-HU" sz="1800" b="1" kern="1200" dirty="0"/>
        </a:p>
      </dsp:txBody>
      <dsp:txXfrm>
        <a:off x="3941655" y="2993689"/>
        <a:ext cx="1273567" cy="1273567"/>
      </dsp:txXfrm>
    </dsp:sp>
    <dsp:sp modelId="{2C3119A8-58F6-4273-AE83-D5F0B9FF4686}">
      <dsp:nvSpPr>
        <dsp:cNvPr id="0" name=""/>
        <dsp:cNvSpPr/>
      </dsp:nvSpPr>
      <dsp:spPr>
        <a:xfrm rot="16200000">
          <a:off x="4127300" y="2261083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4555882" y="2256228"/>
        <a:ext cx="45113" cy="45113"/>
      </dsp:txXfrm>
    </dsp:sp>
    <dsp:sp modelId="{AE052371-25AD-4B59-B3C8-D884BFB448A2}">
      <dsp:nvSpPr>
        <dsp:cNvPr id="0" name=""/>
        <dsp:cNvSpPr/>
      </dsp:nvSpPr>
      <dsp:spPr>
        <a:xfrm>
          <a:off x="3677890" y="26548"/>
          <a:ext cx="1801097" cy="180109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smtClean="0"/>
            <a:t>13 db projekt 2,7 mrd Ft értékben</a:t>
          </a:r>
          <a:endParaRPr lang="hu-HU" sz="1500" b="1" kern="1200" dirty="0"/>
        </a:p>
      </dsp:txBody>
      <dsp:txXfrm>
        <a:off x="3941655" y="290313"/>
        <a:ext cx="1273567" cy="1273567"/>
      </dsp:txXfrm>
    </dsp:sp>
    <dsp:sp modelId="{B46A1590-945B-4178-AD32-99F5227EDE12}">
      <dsp:nvSpPr>
        <dsp:cNvPr id="0" name=""/>
        <dsp:cNvSpPr/>
      </dsp:nvSpPr>
      <dsp:spPr>
        <a:xfrm rot="19285714">
          <a:off x="5184092" y="2770007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5612674" y="2765152"/>
        <a:ext cx="45113" cy="45113"/>
      </dsp:txXfrm>
    </dsp:sp>
    <dsp:sp modelId="{03AC4764-51F5-4DE5-9C6D-B6D9FB61DBD0}">
      <dsp:nvSpPr>
        <dsp:cNvPr id="0" name=""/>
        <dsp:cNvSpPr/>
      </dsp:nvSpPr>
      <dsp:spPr>
        <a:xfrm>
          <a:off x="5791474" y="1044397"/>
          <a:ext cx="1801097" cy="1801097"/>
        </a:xfrm>
        <a:prstGeom prst="ellipse">
          <a:avLst/>
        </a:prstGeom>
        <a:solidFill>
          <a:schemeClr val="accent5">
            <a:shade val="80000"/>
            <a:hueOff val="-44113"/>
            <a:satOff val="-3730"/>
            <a:lumOff val="526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10 db dokumentum</a:t>
          </a:r>
          <a:endParaRPr lang="hu-HU" sz="1500" b="1" kern="1200" dirty="0"/>
        </a:p>
      </dsp:txBody>
      <dsp:txXfrm>
        <a:off x="6055239" y="1308162"/>
        <a:ext cx="1273567" cy="1273567"/>
      </dsp:txXfrm>
    </dsp:sp>
    <dsp:sp modelId="{D99015EE-65F7-406A-9470-8C80D914C18B}">
      <dsp:nvSpPr>
        <dsp:cNvPr id="0" name=""/>
        <dsp:cNvSpPr/>
      </dsp:nvSpPr>
      <dsp:spPr>
        <a:xfrm rot="771429">
          <a:off x="5445098" y="3913549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5873680" y="3908695"/>
        <a:ext cx="45113" cy="45113"/>
      </dsp:txXfrm>
    </dsp:sp>
    <dsp:sp modelId="{C4E4DAD3-CFE9-4D06-A973-B62ACA8849B9}">
      <dsp:nvSpPr>
        <dsp:cNvPr id="0" name=""/>
        <dsp:cNvSpPr/>
      </dsp:nvSpPr>
      <dsp:spPr>
        <a:xfrm>
          <a:off x="6313486" y="3331481"/>
          <a:ext cx="1801097" cy="1801097"/>
        </a:xfrm>
        <a:prstGeom prst="ellipse">
          <a:avLst/>
        </a:prstGeom>
        <a:solidFill>
          <a:schemeClr val="accent5">
            <a:shade val="80000"/>
            <a:hueOff val="-88225"/>
            <a:satOff val="-7460"/>
            <a:lumOff val="1053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500 - 1000 lekérdezés naponta</a:t>
          </a:r>
          <a:endParaRPr lang="hu-HU" sz="1500" b="1" kern="1200" dirty="0"/>
        </a:p>
      </dsp:txBody>
      <dsp:txXfrm>
        <a:off x="6577251" y="3595246"/>
        <a:ext cx="1273567" cy="1273567"/>
      </dsp:txXfrm>
    </dsp:sp>
    <dsp:sp modelId="{7DC74A07-2DC6-43E7-8140-7C91F476B7DE}">
      <dsp:nvSpPr>
        <dsp:cNvPr id="0" name=""/>
        <dsp:cNvSpPr/>
      </dsp:nvSpPr>
      <dsp:spPr>
        <a:xfrm rot="3857143">
          <a:off x="4713775" y="4830599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5142357" y="4825744"/>
        <a:ext cx="45113" cy="45113"/>
      </dsp:txXfrm>
    </dsp:sp>
    <dsp:sp modelId="{7A71B55F-BDC2-4EF8-8054-5271E4A69191}">
      <dsp:nvSpPr>
        <dsp:cNvPr id="0" name=""/>
        <dsp:cNvSpPr/>
      </dsp:nvSpPr>
      <dsp:spPr>
        <a:xfrm>
          <a:off x="4850840" y="5165581"/>
          <a:ext cx="1801097" cy="1801097"/>
        </a:xfrm>
        <a:prstGeom prst="ellipse">
          <a:avLst/>
        </a:prstGeom>
        <a:solidFill>
          <a:schemeClr val="accent5">
            <a:shade val="80000"/>
            <a:hueOff val="-132338"/>
            <a:satOff val="-11190"/>
            <a:lumOff val="1579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9 ok „miért Csongrád megye?”</a:t>
          </a:r>
          <a:endParaRPr lang="hu-HU" sz="1500" b="1" kern="1200" dirty="0"/>
        </a:p>
      </dsp:txBody>
      <dsp:txXfrm>
        <a:off x="5114605" y="5429346"/>
        <a:ext cx="1273567" cy="1273567"/>
      </dsp:txXfrm>
    </dsp:sp>
    <dsp:sp modelId="{6946AD28-CA87-4AF3-91B0-2602125B094E}">
      <dsp:nvSpPr>
        <dsp:cNvPr id="0" name=""/>
        <dsp:cNvSpPr/>
      </dsp:nvSpPr>
      <dsp:spPr>
        <a:xfrm rot="6942857">
          <a:off x="3540824" y="4830599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 rot="10800000">
        <a:off x="3969406" y="4825744"/>
        <a:ext cx="45113" cy="45113"/>
      </dsp:txXfrm>
    </dsp:sp>
    <dsp:sp modelId="{6AD56250-D867-4FEF-8791-8A941B0E006C}">
      <dsp:nvSpPr>
        <dsp:cNvPr id="0" name=""/>
        <dsp:cNvSpPr/>
      </dsp:nvSpPr>
      <dsp:spPr>
        <a:xfrm>
          <a:off x="2504939" y="5165581"/>
          <a:ext cx="1801097" cy="1801097"/>
        </a:xfrm>
        <a:prstGeom prst="ellipse">
          <a:avLst/>
        </a:prstGeom>
        <a:solidFill>
          <a:schemeClr val="accent5">
            <a:shade val="80000"/>
            <a:hueOff val="-176451"/>
            <a:satOff val="-14919"/>
            <a:lumOff val="2106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7 kulcságazat</a:t>
          </a:r>
          <a:endParaRPr lang="hu-HU" sz="1500" b="1" kern="1200" dirty="0"/>
        </a:p>
      </dsp:txBody>
      <dsp:txXfrm>
        <a:off x="2768704" y="5429346"/>
        <a:ext cx="1273567" cy="1273567"/>
      </dsp:txXfrm>
    </dsp:sp>
    <dsp:sp modelId="{AD32B918-7E80-47DF-B5FE-AE0DB4919596}">
      <dsp:nvSpPr>
        <dsp:cNvPr id="0" name=""/>
        <dsp:cNvSpPr/>
      </dsp:nvSpPr>
      <dsp:spPr>
        <a:xfrm rot="10028571">
          <a:off x="2809502" y="3913549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 rot="10800000">
        <a:off x="3238083" y="3908695"/>
        <a:ext cx="45113" cy="45113"/>
      </dsp:txXfrm>
    </dsp:sp>
    <dsp:sp modelId="{008D731F-E5B8-4023-9B47-972D30E27ACE}">
      <dsp:nvSpPr>
        <dsp:cNvPr id="0" name=""/>
        <dsp:cNvSpPr/>
      </dsp:nvSpPr>
      <dsp:spPr>
        <a:xfrm>
          <a:off x="1042294" y="3331481"/>
          <a:ext cx="1801097" cy="1801097"/>
        </a:xfrm>
        <a:prstGeom prst="ellipse">
          <a:avLst/>
        </a:prstGeom>
        <a:solidFill>
          <a:schemeClr val="accent5">
            <a:shade val="80000"/>
            <a:hueOff val="-220563"/>
            <a:satOff val="-18649"/>
            <a:lumOff val="263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smtClean="0"/>
            <a:t>7 db befektetői megkeresés</a:t>
          </a:r>
          <a:endParaRPr lang="hu-HU" sz="1500" b="1" kern="1200" dirty="0"/>
        </a:p>
      </dsp:txBody>
      <dsp:txXfrm>
        <a:off x="1306059" y="3595246"/>
        <a:ext cx="1273567" cy="1273567"/>
      </dsp:txXfrm>
    </dsp:sp>
    <dsp:sp modelId="{FBB78C08-66FA-4C7D-B556-D54F5D43D2A5}">
      <dsp:nvSpPr>
        <dsp:cNvPr id="0" name=""/>
        <dsp:cNvSpPr/>
      </dsp:nvSpPr>
      <dsp:spPr>
        <a:xfrm rot="13114286">
          <a:off x="3070508" y="2770007"/>
          <a:ext cx="902277" cy="35404"/>
        </a:xfrm>
        <a:custGeom>
          <a:avLst/>
          <a:gdLst/>
          <a:ahLst/>
          <a:cxnLst/>
          <a:rect l="0" t="0" r="0" b="0"/>
          <a:pathLst>
            <a:path>
              <a:moveTo>
                <a:pt x="0" y="17702"/>
              </a:moveTo>
              <a:lnTo>
                <a:pt x="902277" y="17702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 rot="10800000">
        <a:off x="3499090" y="2765152"/>
        <a:ext cx="45113" cy="45113"/>
      </dsp:txXfrm>
    </dsp:sp>
    <dsp:sp modelId="{B115DCA8-CE9C-44F3-B2DB-8807455898A0}">
      <dsp:nvSpPr>
        <dsp:cNvPr id="0" name=""/>
        <dsp:cNvSpPr/>
      </dsp:nvSpPr>
      <dsp:spPr>
        <a:xfrm>
          <a:off x="1564306" y="1044397"/>
          <a:ext cx="1801097" cy="1801097"/>
        </a:xfrm>
        <a:prstGeom prst="ellipse">
          <a:avLst/>
        </a:prstGeom>
        <a:solidFill>
          <a:schemeClr val="accent5">
            <a:shade val="80000"/>
            <a:hueOff val="-264676"/>
            <a:satOff val="-22379"/>
            <a:lumOff val="3159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smtClean="0"/>
            <a:t>2 perc vágott videó</a:t>
          </a:r>
          <a:endParaRPr lang="hu-HU" sz="1500" b="1" kern="1200" dirty="0"/>
        </a:p>
      </dsp:txBody>
      <dsp:txXfrm>
        <a:off x="1828071" y="1308162"/>
        <a:ext cx="1273567" cy="127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D9375-832A-4E8D-88A1-7787238FC541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52BB6-36E2-4377-8090-985383BE9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02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55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91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1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9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8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8" y="1081464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7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4" y="2435961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3" y="2286003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84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1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6" y="586171"/>
            <a:ext cx="2494791" cy="51347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3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40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5" y="447188"/>
            <a:ext cx="10571999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7" y="2222287"/>
            <a:ext cx="10554575" cy="36365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30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9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1" y="5281209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90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5" y="2222293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21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2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3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6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21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21" y="2751146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2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82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reeform 6"/>
          <p:cNvSpPr/>
          <p:nvPr userDrawn="1"/>
        </p:nvSpPr>
        <p:spPr bwMode="auto">
          <a:xfrm rot="16200000">
            <a:off x="-2800351" y="2800354"/>
            <a:ext cx="6858000" cy="12573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16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95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8" y="446096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5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31" y="727530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31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5" y="6041370"/>
            <a:ext cx="976879" cy="365125"/>
          </a:xfrm>
        </p:spPr>
        <p:txBody>
          <a:bodyPr/>
          <a:lstStyle/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70"/>
            <a:ext cx="329541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6"/>
            <a:ext cx="1062155" cy="490599"/>
          </a:xfrm>
        </p:spPr>
        <p:txBody>
          <a:bodyPr/>
          <a:lstStyle/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97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5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4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70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70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C2F7286-685F-4AA3-8EE3-DE78EBB3B268}" type="datetimeFigureOut">
              <a:rPr lang="hu-HU" smtClean="0"/>
              <a:t>2018. 12. 02.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3" y="5915896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227A7C0-A4DD-4FCF-AD6D-950F6A3B7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5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xStyles>
    <p:titleStyle>
      <a:lvl1pPr algn="l" defTabSz="457178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80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861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821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estincsongradcounty.hu/index.php/hu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investincsongradcounty.hu/index.php/hu/#invest_vide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vestincsongradcounty.hu/index.php/hu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hyperlink" Target="http://www.investincsongradcounty.hu/index.php/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nvestincsongradcounty.hu/index.php/h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nvestincsongradcounty.hu/index.php/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vestincsongradcounty.hu/index.php/hu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vestincsongradcounty.hu/index.php/hu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vestincsongradcounty.hu/index.php/hu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ongradmegyeipaktum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nvestincsongradcounty.hu/index.php/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0054" y="2468922"/>
            <a:ext cx="11688417" cy="11330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A befektetés-ösztönzés Csongrád megyei eredményei és tapasztalatai</a:t>
            </a:r>
          </a:p>
        </p:txBody>
      </p:sp>
      <p:sp>
        <p:nvSpPr>
          <p:cNvPr id="4" name="Téglalap 3"/>
          <p:cNvSpPr/>
          <p:nvPr/>
        </p:nvSpPr>
        <p:spPr>
          <a:xfrm>
            <a:off x="3046263" y="55231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altLang="hu-HU" b="1" dirty="0"/>
              <a:t> </a:t>
            </a:r>
            <a:r>
              <a:rPr lang="hu-HU" altLang="hu-HU" b="1" dirty="0" smtClean="0"/>
              <a:t>Gyarmati Zoltán</a:t>
            </a:r>
            <a:endParaRPr lang="hu-HU" altLang="hu-HU" b="1" dirty="0"/>
          </a:p>
          <a:p>
            <a:pPr algn="ctr">
              <a:spcBef>
                <a:spcPct val="0"/>
              </a:spcBef>
              <a:defRPr/>
            </a:pPr>
            <a:r>
              <a:rPr lang="hu-HU" altLang="hu-HU" dirty="0" smtClean="0"/>
              <a:t>Paktumiroda vezető</a:t>
            </a:r>
          </a:p>
        </p:txBody>
      </p:sp>
      <p:sp>
        <p:nvSpPr>
          <p:cNvPr id="5" name="Szövegdoboz 11"/>
          <p:cNvSpPr txBox="1"/>
          <p:nvPr/>
        </p:nvSpPr>
        <p:spPr>
          <a:xfrm>
            <a:off x="1363909" y="6287976"/>
            <a:ext cx="96884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									       					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altLang="hu-HU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60" y="264849"/>
            <a:ext cx="3166803" cy="1243509"/>
          </a:xfrm>
          <a:prstGeom prst="rect">
            <a:avLst/>
          </a:prstGeom>
          <a:effectLst>
            <a:outerShdw blurRad="177800" sx="102000" sy="102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5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Diagram group"/>
          <p:cNvGrpSpPr/>
          <p:nvPr/>
        </p:nvGrpSpPr>
        <p:grpSpPr>
          <a:xfrm>
            <a:off x="9947755" y="657972"/>
            <a:ext cx="1801097" cy="1801097"/>
            <a:chOff x="1564306" y="1044397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Csoportba foglalás 10"/>
            <p:cNvGrpSpPr/>
            <p:nvPr/>
          </p:nvGrpSpPr>
          <p:grpSpPr>
            <a:xfrm>
              <a:off x="1564306" y="1044397"/>
              <a:ext cx="1801097" cy="1801097"/>
              <a:chOff x="1564306" y="1044397"/>
              <a:chExt cx="1801097" cy="1801097"/>
            </a:xfrm>
          </p:grpSpPr>
          <p:sp>
            <p:nvSpPr>
              <p:cNvPr id="12" name="Ellipszis 11"/>
              <p:cNvSpPr/>
              <p:nvPr/>
            </p:nvSpPr>
            <p:spPr>
              <a:xfrm>
                <a:off x="1564306" y="1044397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264676"/>
                  <a:satOff val="-22379"/>
                  <a:lumOff val="31594"/>
                  <a:alphaOff val="0"/>
                </a:schemeClr>
              </a:fillRef>
              <a:effectRef idx="1">
                <a:schemeClr val="accent5">
                  <a:shade val="80000"/>
                  <a:hueOff val="-264676"/>
                  <a:satOff val="-22379"/>
                  <a:lumOff val="31594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Ellipszis 4"/>
              <p:cNvSpPr/>
              <p:nvPr/>
            </p:nvSpPr>
            <p:spPr>
              <a:xfrm>
                <a:off x="1828071" y="1308162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1500" b="1" kern="1200" smtClean="0"/>
                  <a:t>2 perc vágott videó</a:t>
                </a:r>
                <a:endParaRPr lang="hu-HU" sz="1500" b="1" kern="1200" dirty="0"/>
              </a:p>
            </p:txBody>
          </p:sp>
        </p:grpSp>
      </p:grpSp>
      <p:pic>
        <p:nvPicPr>
          <p:cNvPr id="2" name="Kép 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2939" b="11531"/>
          <a:stretch/>
        </p:blipFill>
        <p:spPr>
          <a:xfrm>
            <a:off x="98738" y="2459069"/>
            <a:ext cx="10125662" cy="4299840"/>
          </a:xfrm>
          <a:prstGeom prst="rect">
            <a:avLst/>
          </a:prstGeom>
        </p:spPr>
      </p:pic>
      <p:pic>
        <p:nvPicPr>
          <p:cNvPr id="17" name="Kép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73928" y="4774885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90" y="1269011"/>
            <a:ext cx="6393732" cy="542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84" y="164249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6999790"/>
              </p:ext>
            </p:extLst>
          </p:nvPr>
        </p:nvGraphicFramePr>
        <p:xfrm>
          <a:off x="1090412" y="0"/>
          <a:ext cx="9156878" cy="699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Kép 5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84" y="164249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5" name="Diagram group"/>
          <p:cNvGrpSpPr/>
          <p:nvPr/>
        </p:nvGrpSpPr>
        <p:grpSpPr>
          <a:xfrm>
            <a:off x="8216722" y="855796"/>
            <a:ext cx="3812146" cy="3724241"/>
            <a:chOff x="3677890" y="26548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Csoportba foglalás 5"/>
            <p:cNvGrpSpPr/>
            <p:nvPr/>
          </p:nvGrpSpPr>
          <p:grpSpPr>
            <a:xfrm>
              <a:off x="3677890" y="26548"/>
              <a:ext cx="1801097" cy="1801097"/>
              <a:chOff x="3677890" y="26548"/>
              <a:chExt cx="1801097" cy="1801097"/>
            </a:xfrm>
          </p:grpSpPr>
          <p:sp>
            <p:nvSpPr>
              <p:cNvPr id="7" name="Ellipszis 6"/>
              <p:cNvSpPr/>
              <p:nvPr/>
            </p:nvSpPr>
            <p:spPr>
              <a:xfrm>
                <a:off x="3677890" y="26548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lipszis 4"/>
              <p:cNvSpPr/>
              <p:nvPr/>
            </p:nvSpPr>
            <p:spPr>
              <a:xfrm>
                <a:off x="3941655" y="290313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4400" b="1" kern="1200" smtClean="0"/>
                  <a:t>13 db projekt 2,7 mrd Ft értékben</a:t>
                </a:r>
                <a:endParaRPr lang="hu-HU" sz="4400" b="1" kern="1200" dirty="0"/>
              </a:p>
            </p:txBody>
          </p:sp>
        </p:grpSp>
      </p:grpSp>
      <p:sp>
        <p:nvSpPr>
          <p:cNvPr id="9" name="Szövegdoboz 8"/>
          <p:cNvSpPr txBox="1"/>
          <p:nvPr/>
        </p:nvSpPr>
        <p:spPr>
          <a:xfrm>
            <a:off x="901520" y="3631842"/>
            <a:ext cx="645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Megyei TOP-1.1.1 intézkedésen megvalósuló iparterület fejlesztési projektek</a:t>
            </a:r>
            <a:endParaRPr lang="hu-H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Kép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71" y="5534739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Szövegdoboz 8"/>
          <p:cNvSpPr txBox="1"/>
          <p:nvPr/>
        </p:nvSpPr>
        <p:spPr>
          <a:xfrm>
            <a:off x="901521" y="2907216"/>
            <a:ext cx="6452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Befektetés-ösztönzési stratégia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u-H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 stratégia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u-H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Működési rendszer kidolgozása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u-H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 db kulcsprojekt kidolgozása</a:t>
            </a:r>
          </a:p>
        </p:txBody>
      </p:sp>
      <p:grpSp>
        <p:nvGrpSpPr>
          <p:cNvPr id="10" name="Diagram group"/>
          <p:cNvGrpSpPr/>
          <p:nvPr/>
        </p:nvGrpSpPr>
        <p:grpSpPr>
          <a:xfrm>
            <a:off x="8254070" y="855796"/>
            <a:ext cx="3740646" cy="3724241"/>
            <a:chOff x="5791474" y="1044397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Csoportba foglalás 10"/>
            <p:cNvGrpSpPr/>
            <p:nvPr/>
          </p:nvGrpSpPr>
          <p:grpSpPr>
            <a:xfrm>
              <a:off x="5791474" y="1044397"/>
              <a:ext cx="1801097" cy="1801097"/>
              <a:chOff x="5791474" y="1044397"/>
              <a:chExt cx="1801097" cy="1801097"/>
            </a:xfrm>
          </p:grpSpPr>
          <p:sp>
            <p:nvSpPr>
              <p:cNvPr id="12" name="Ellipszis 11"/>
              <p:cNvSpPr/>
              <p:nvPr/>
            </p:nvSpPr>
            <p:spPr>
              <a:xfrm>
                <a:off x="5791474" y="1044397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44113"/>
                  <a:satOff val="-3730"/>
                  <a:lumOff val="5266"/>
                  <a:alphaOff val="0"/>
                </a:schemeClr>
              </a:fillRef>
              <a:effectRef idx="1">
                <a:schemeClr val="accent5">
                  <a:shade val="80000"/>
                  <a:hueOff val="-44113"/>
                  <a:satOff val="-3730"/>
                  <a:lumOff val="5266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Ellipszis 4"/>
              <p:cNvSpPr/>
              <p:nvPr/>
            </p:nvSpPr>
            <p:spPr>
              <a:xfrm>
                <a:off x="6055239" y="1308162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4800" b="1" kern="1200" dirty="0" smtClean="0"/>
                  <a:t>10 db </a:t>
                </a:r>
                <a:r>
                  <a:rPr lang="hu-HU" sz="4800" b="1" kern="1200" dirty="0" err="1" smtClean="0"/>
                  <a:t>doku-mentum</a:t>
                </a:r>
                <a:endParaRPr lang="hu-HU" sz="4800" b="1" kern="1200" dirty="0"/>
              </a:p>
            </p:txBody>
          </p:sp>
        </p:grpSp>
      </p:grpSp>
      <p:pic>
        <p:nvPicPr>
          <p:cNvPr id="18" name="Kép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19" y="5560497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Szövegdoboz 8"/>
          <p:cNvSpPr txBox="1"/>
          <p:nvPr/>
        </p:nvSpPr>
        <p:spPr>
          <a:xfrm>
            <a:off x="193183" y="2242194"/>
            <a:ext cx="645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Befektetés-ösztönzési kataszter</a:t>
            </a:r>
          </a:p>
        </p:txBody>
      </p:sp>
      <p:grpSp>
        <p:nvGrpSpPr>
          <p:cNvPr id="8" name="Diagram group"/>
          <p:cNvGrpSpPr/>
          <p:nvPr/>
        </p:nvGrpSpPr>
        <p:grpSpPr>
          <a:xfrm>
            <a:off x="8247745" y="855796"/>
            <a:ext cx="3832638" cy="3819236"/>
            <a:chOff x="6313486" y="3331481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4" name="Csoportba foglalás 13"/>
            <p:cNvGrpSpPr/>
            <p:nvPr/>
          </p:nvGrpSpPr>
          <p:grpSpPr>
            <a:xfrm>
              <a:off x="6313486" y="3331481"/>
              <a:ext cx="1801097" cy="1801097"/>
              <a:chOff x="6313486" y="3331481"/>
              <a:chExt cx="1801097" cy="1801097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6313486" y="3331481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88225"/>
                  <a:satOff val="-7460"/>
                  <a:lumOff val="10531"/>
                  <a:alphaOff val="0"/>
                </a:schemeClr>
              </a:fillRef>
              <a:effectRef idx="1">
                <a:schemeClr val="accent5">
                  <a:shade val="80000"/>
                  <a:hueOff val="-88225"/>
                  <a:satOff val="-7460"/>
                  <a:lumOff val="10531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Ellipszis 4"/>
              <p:cNvSpPr/>
              <p:nvPr/>
            </p:nvSpPr>
            <p:spPr>
              <a:xfrm>
                <a:off x="6577251" y="3595246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4000" b="1" kern="1200" dirty="0" smtClean="0"/>
                  <a:t>500 - 1000 lekérdezés naponta</a:t>
                </a:r>
                <a:endParaRPr lang="hu-HU" sz="4000" b="1" kern="1200" dirty="0"/>
              </a:p>
            </p:txBody>
          </p:sp>
        </p:grp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t="3836" b="4489"/>
          <a:stretch/>
        </p:blipFill>
        <p:spPr>
          <a:xfrm>
            <a:off x="885550" y="2928160"/>
            <a:ext cx="7362195" cy="3794612"/>
          </a:xfrm>
          <a:prstGeom prst="rect">
            <a:avLst/>
          </a:prstGeom>
        </p:spPr>
      </p:pic>
      <p:pic>
        <p:nvPicPr>
          <p:cNvPr id="17" name="Kép 1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53" y="5521860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0" name="Diagram group"/>
          <p:cNvGrpSpPr/>
          <p:nvPr/>
        </p:nvGrpSpPr>
        <p:grpSpPr>
          <a:xfrm>
            <a:off x="1416676" y="2568653"/>
            <a:ext cx="2086378" cy="2088626"/>
            <a:chOff x="4850840" y="5165581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Csoportba foglalás 10"/>
            <p:cNvGrpSpPr/>
            <p:nvPr/>
          </p:nvGrpSpPr>
          <p:grpSpPr>
            <a:xfrm>
              <a:off x="4850840" y="5165581"/>
              <a:ext cx="1801097" cy="1801097"/>
              <a:chOff x="4850840" y="5165581"/>
              <a:chExt cx="1801097" cy="1801097"/>
            </a:xfrm>
          </p:grpSpPr>
          <p:sp>
            <p:nvSpPr>
              <p:cNvPr id="12" name="Ellipszis 11"/>
              <p:cNvSpPr/>
              <p:nvPr/>
            </p:nvSpPr>
            <p:spPr>
              <a:xfrm>
                <a:off x="4850840" y="5165581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132338"/>
                  <a:satOff val="-11190"/>
                  <a:lumOff val="15797"/>
                  <a:alphaOff val="0"/>
                </a:schemeClr>
              </a:fillRef>
              <a:effectRef idx="1">
                <a:schemeClr val="accent5">
                  <a:shade val="80000"/>
                  <a:hueOff val="-132338"/>
                  <a:satOff val="-11190"/>
                  <a:lumOff val="15797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Ellipszis 4"/>
              <p:cNvSpPr/>
              <p:nvPr/>
            </p:nvSpPr>
            <p:spPr>
              <a:xfrm>
                <a:off x="5114605" y="5429346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2400" b="1" kern="1200" dirty="0" smtClean="0"/>
                  <a:t>9 ok „miért Csongrád megye?”</a:t>
                </a:r>
                <a:endParaRPr lang="hu-HU" sz="2400" b="1" kern="1200" dirty="0"/>
              </a:p>
            </p:txBody>
          </p:sp>
        </p:grp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31585" t="16509" r="30282" b="10403"/>
          <a:stretch/>
        </p:blipFill>
        <p:spPr>
          <a:xfrm>
            <a:off x="5101816" y="442581"/>
            <a:ext cx="5793711" cy="624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7" y="5580904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8" name="Diagram group"/>
          <p:cNvGrpSpPr/>
          <p:nvPr/>
        </p:nvGrpSpPr>
        <p:grpSpPr>
          <a:xfrm>
            <a:off x="8595474" y="855796"/>
            <a:ext cx="3484910" cy="3466664"/>
            <a:chOff x="2504939" y="5165581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4" name="Csoportba foglalás 13"/>
            <p:cNvGrpSpPr/>
            <p:nvPr/>
          </p:nvGrpSpPr>
          <p:grpSpPr>
            <a:xfrm>
              <a:off x="2504939" y="5165581"/>
              <a:ext cx="1801097" cy="1801097"/>
              <a:chOff x="2504939" y="5165581"/>
              <a:chExt cx="1801097" cy="1801097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2504939" y="5165581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176451"/>
                  <a:satOff val="-14919"/>
                  <a:lumOff val="21063"/>
                  <a:alphaOff val="0"/>
                </a:schemeClr>
              </a:fillRef>
              <a:effectRef idx="1">
                <a:schemeClr val="accent5">
                  <a:shade val="80000"/>
                  <a:hueOff val="-176451"/>
                  <a:satOff val="-14919"/>
                  <a:lumOff val="2106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Ellipszis 4"/>
              <p:cNvSpPr/>
              <p:nvPr/>
            </p:nvSpPr>
            <p:spPr>
              <a:xfrm>
                <a:off x="2768704" y="5429346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2800" b="1" kern="1200" dirty="0" smtClean="0"/>
                  <a:t>7 kulcságazat</a:t>
                </a:r>
                <a:endParaRPr lang="hu-HU" sz="2800" b="1" kern="1200" dirty="0"/>
              </a:p>
            </p:txBody>
          </p:sp>
        </p:grp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998" t="13255" r="9217" b="4449"/>
          <a:stretch/>
        </p:blipFill>
        <p:spPr>
          <a:xfrm>
            <a:off x="172690" y="1700011"/>
            <a:ext cx="8582134" cy="4855335"/>
          </a:xfrm>
          <a:prstGeom prst="rect">
            <a:avLst/>
          </a:prstGeom>
        </p:spPr>
      </p:pic>
      <p:pic>
        <p:nvPicPr>
          <p:cNvPr id="17" name="Kép 1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1" y="5493920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ongradmegyeipaktum.hu/dev/wp-content/uploads/2016/12/csm_paktum_logo_rgb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" y="442581"/>
            <a:ext cx="3194036" cy="826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Szövegdoboz 8"/>
          <p:cNvSpPr txBox="1"/>
          <p:nvPr/>
        </p:nvSpPr>
        <p:spPr>
          <a:xfrm>
            <a:off x="329001" y="2082968"/>
            <a:ext cx="7295291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Területek:</a:t>
            </a:r>
          </a:p>
          <a:p>
            <a:endParaRPr lang="hu-H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Ipari kender feldolgozás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Üzleti folyamatok kihelyezése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Ingatlan beruházás, fejlesztés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IT – SSC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Holland nagykövetség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Kínai tartományi érdeklődés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u-H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Orosz üzleti kapcsolatépítés</a:t>
            </a:r>
            <a:endParaRPr lang="hu-H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Diagram group"/>
          <p:cNvGrpSpPr/>
          <p:nvPr/>
        </p:nvGrpSpPr>
        <p:grpSpPr>
          <a:xfrm>
            <a:off x="8878809" y="855796"/>
            <a:ext cx="3058619" cy="3060538"/>
            <a:chOff x="1042294" y="3331481"/>
            <a:chExt cx="1801097" cy="18010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4" name="Csoportba foglalás 13"/>
            <p:cNvGrpSpPr/>
            <p:nvPr/>
          </p:nvGrpSpPr>
          <p:grpSpPr>
            <a:xfrm>
              <a:off x="1042294" y="3331481"/>
              <a:ext cx="1801097" cy="1801097"/>
              <a:chOff x="1042294" y="3331481"/>
              <a:chExt cx="1801097" cy="1801097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1042294" y="3331481"/>
                <a:ext cx="1801097" cy="1801097"/>
              </a:xfrm>
              <a:prstGeom prst="ellipse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-220563"/>
                  <a:satOff val="-18649"/>
                  <a:lumOff val="26328"/>
                  <a:alphaOff val="0"/>
                </a:schemeClr>
              </a:fillRef>
              <a:effectRef idx="1">
                <a:schemeClr val="accent5">
                  <a:shade val="80000"/>
                  <a:hueOff val="-220563"/>
                  <a:satOff val="-18649"/>
                  <a:lumOff val="26328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Ellipszis 4"/>
              <p:cNvSpPr/>
              <p:nvPr/>
            </p:nvSpPr>
            <p:spPr>
              <a:xfrm>
                <a:off x="1306059" y="3595246"/>
                <a:ext cx="1273567" cy="127356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2800" b="1" kern="1200" smtClean="0"/>
                  <a:t>7 db befektetői megkeresés</a:t>
                </a:r>
                <a:endParaRPr lang="hu-HU" sz="2800" b="1" kern="1200" dirty="0"/>
              </a:p>
            </p:txBody>
          </p:sp>
        </p:grpSp>
      </p:grpSp>
      <p:pic>
        <p:nvPicPr>
          <p:cNvPr id="17" name="Kép 1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31" y="5543586"/>
            <a:ext cx="2425397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2. egyéni séma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1CADE4"/>
      </a:folHlink>
    </a:clrScheme>
    <a:fontScheme name="Jegyezhető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egyezhető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TM03457503[[fn=Idézhető]]</Template>
  <TotalTime>3335</TotalTime>
  <Words>121</Words>
  <Application>Microsoft Office PowerPoint</Application>
  <PresentationFormat>Szélesvásznú</PresentationFormat>
  <Paragraphs>37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Wingdings</vt:lpstr>
      <vt:lpstr>Wingdings 2</vt:lpstr>
      <vt:lpstr>Jegyezhető</vt:lpstr>
      <vt:lpstr>A befektetés-ösztönzés Csongrád megyei eredményei és tapasztalatai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VadászCs</dc:creator>
  <cp:lastModifiedBy>Gyarmati Zoltán</cp:lastModifiedBy>
  <cp:revision>221</cp:revision>
  <cp:lastPrinted>2017-05-25T10:13:52Z</cp:lastPrinted>
  <dcterms:created xsi:type="dcterms:W3CDTF">2017-05-03T08:47:58Z</dcterms:created>
  <dcterms:modified xsi:type="dcterms:W3CDTF">2018-12-02T18:52:04Z</dcterms:modified>
</cp:coreProperties>
</file>