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0" r:id="rId10"/>
    <p:sldId id="266" r:id="rId11"/>
    <p:sldId id="264" r:id="rId12"/>
    <p:sldId id="267" r:id="rId13"/>
    <p:sldId id="265" r:id="rId14"/>
    <p:sldId id="268" r:id="rId15"/>
    <p:sldId id="269" r:id="rId16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F41F-9B86-47B1-A48F-CA0DE3ED568E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87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9D32A-C666-4439-BB27-F189B88A069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87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4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6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54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56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152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7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7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63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677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44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65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1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161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CAB3D0-7695-44D5-BB96-1239581ED205}" type="datetimeFigureOut">
              <a:rPr lang="hu-HU" smtClean="0"/>
              <a:t>2017. 12. 19.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009BE7-0847-4564-ADCE-6B68BF8D2C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80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97000" y="2273300"/>
            <a:ext cx="9499600" cy="906462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Baranya Megyei Paktum Konferencia</a:t>
            </a:r>
            <a:endParaRPr lang="hu-HU" sz="3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2900" y="3497262"/>
            <a:ext cx="9067800" cy="1836738"/>
          </a:xfrm>
        </p:spPr>
        <p:txBody>
          <a:bodyPr>
            <a:normAutofit fontScale="92500" lnSpcReduction="20000"/>
          </a:bodyPr>
          <a:lstStyle/>
          <a:p>
            <a:r>
              <a:rPr lang="hu-HU" sz="3500" b="1" dirty="0" smtClean="0"/>
              <a:t>Nagy Csaba</a:t>
            </a:r>
          </a:p>
          <a:p>
            <a:r>
              <a:rPr lang="hu-HU" sz="2600" dirty="0" smtClean="0"/>
              <a:t>Baranya </a:t>
            </a:r>
            <a:r>
              <a:rPr lang="hu-HU" sz="2600" dirty="0" smtClean="0"/>
              <a:t>Megyei </a:t>
            </a:r>
            <a:r>
              <a:rPr lang="hu-HU" sz="2600" dirty="0" smtClean="0"/>
              <a:t>Önkormányzat</a:t>
            </a:r>
          </a:p>
          <a:p>
            <a:r>
              <a:rPr lang="hu-HU" sz="2600" dirty="0" smtClean="0"/>
              <a:t>e</a:t>
            </a:r>
            <a:r>
              <a:rPr lang="hu-HU" sz="2600" dirty="0" smtClean="0"/>
              <a:t>lnöke</a:t>
            </a:r>
            <a:endParaRPr lang="hu-HU" sz="2600" dirty="0" smtClean="0"/>
          </a:p>
          <a:p>
            <a:r>
              <a:rPr lang="hu-HU" sz="2000" dirty="0" smtClean="0"/>
              <a:t>2017. december 13.</a:t>
            </a:r>
            <a:endParaRPr lang="hu-HU" sz="2000" dirty="0"/>
          </a:p>
        </p:txBody>
      </p:sp>
      <p:pic>
        <p:nvPicPr>
          <p:cNvPr id="4" name="Kép 3" descr="pakt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342900"/>
            <a:ext cx="1587500" cy="152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eg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342900"/>
            <a:ext cx="1181101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92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Elkészült dokumentumok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b="1" dirty="0"/>
              <a:t>TOP-5.1.1-15-BA1-2016-00001 kódszámú projekt keretében:</a:t>
            </a:r>
          </a:p>
          <a:p>
            <a:r>
              <a:rPr lang="hu-HU" dirty="0"/>
              <a:t>Megvalósíthatósági Tanulmány</a:t>
            </a:r>
          </a:p>
          <a:p>
            <a:r>
              <a:rPr lang="hu-HU" dirty="0"/>
              <a:t>Szükségletfelmérés, előzetes igényfelmérés a célcsoport, illetve a vállalkozások tekintetében</a:t>
            </a:r>
          </a:p>
          <a:p>
            <a:r>
              <a:rPr lang="hu-HU" dirty="0"/>
              <a:t>Foglalkoztatási Stratégia és Akcióterv</a:t>
            </a:r>
          </a:p>
          <a:p>
            <a:r>
              <a:rPr lang="hu-HU" dirty="0"/>
              <a:t>Ágazati trendeket figyelő elemző és előrejelző rendszer</a:t>
            </a:r>
          </a:p>
          <a:p>
            <a:r>
              <a:rPr lang="hu-HU" dirty="0"/>
              <a:t>Baranya Megyére vonatkozó féléves megyei gazdasági és foglalkoztatási gyorsjelentések módszertanának , információs rendszerének és struktúrájának kidolgozása</a:t>
            </a:r>
          </a:p>
          <a:p>
            <a:r>
              <a:rPr lang="hu-HU" dirty="0"/>
              <a:t>Paktum Szervezet Működési Kézikönyve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591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800" b="1" dirty="0" smtClean="0"/>
              <a:t>Baranya Megyei Önkormányzat jövőbeni tevékenységei: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27300"/>
            <a:ext cx="10515600" cy="3873499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smtClean="0"/>
              <a:t>Paktum Iroda folyamatos működtetése</a:t>
            </a:r>
          </a:p>
          <a:p>
            <a:r>
              <a:rPr lang="hu-HU" sz="3000" dirty="0" smtClean="0"/>
              <a:t>Betanító képzési modellek kidolgozása</a:t>
            </a:r>
          </a:p>
          <a:p>
            <a:pPr algn="just"/>
            <a:r>
              <a:rPr lang="hu-HU" sz="3000" dirty="0" smtClean="0"/>
              <a:t>Megyei közlekedési hálózat feltérképezése, foglakoztatást segítő javaslatok, tervek kidolgozása</a:t>
            </a:r>
          </a:p>
          <a:p>
            <a:r>
              <a:rPr lang="hu-HU" sz="3000" dirty="0" smtClean="0"/>
              <a:t>Befektetés ösztönzés támogatása</a:t>
            </a:r>
          </a:p>
          <a:p>
            <a:r>
              <a:rPr lang="hu-HU" sz="3000" dirty="0" smtClean="0"/>
              <a:t>6 db projektterv </a:t>
            </a:r>
            <a:r>
              <a:rPr lang="hu-HU" sz="3000" dirty="0"/>
              <a:t>kidolgozása</a:t>
            </a:r>
            <a:r>
              <a:rPr lang="hu-HU" sz="3000" dirty="0" smtClean="0"/>
              <a:t> </a:t>
            </a:r>
          </a:p>
          <a:p>
            <a:r>
              <a:rPr lang="hu-HU" sz="3000" dirty="0" smtClean="0"/>
              <a:t>Szociális gazdaság fejlesztésének támogatás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03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6068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 smtClean="0"/>
              <a:t>Elektronikus </a:t>
            </a:r>
            <a:r>
              <a:rPr lang="hu-HU" sz="2600" dirty="0"/>
              <a:t>helyi vásárlói és termelői, szolgáltatói platform (web oldal) kialakítása</a:t>
            </a:r>
          </a:p>
          <a:p>
            <a:r>
              <a:rPr lang="hu-HU" sz="2600" dirty="0"/>
              <a:t>Helyi termék- és szolgáltatáslánc és csomag kialakítási és fejlesztési stratégia</a:t>
            </a:r>
          </a:p>
          <a:p>
            <a:r>
              <a:rPr lang="hu-HU" sz="2600" dirty="0"/>
              <a:t>Helyi termékláncok és termékcsomagok kialakítását elősegítő vállalkozói megbeszélések és konferenciák</a:t>
            </a:r>
          </a:p>
          <a:p>
            <a:r>
              <a:rPr lang="hu-HU" sz="2600" dirty="0"/>
              <a:t>Helyi gazdaság és termékfejlesztés </a:t>
            </a:r>
            <a:r>
              <a:rPr lang="hu-HU" sz="2600" dirty="0" err="1"/>
              <a:t>mentorálása</a:t>
            </a:r>
            <a:r>
              <a:rPr lang="hu-HU" sz="2600" dirty="0"/>
              <a:t>, folyamatsegítése, szakértői támogatása</a:t>
            </a:r>
          </a:p>
          <a:p>
            <a:r>
              <a:rPr lang="hu-HU" sz="2600" dirty="0"/>
              <a:t>Paktum működési monitoring és értékelés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32654" y="1511300"/>
            <a:ext cx="3470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Helyi termék csomag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403906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3450" y="1139825"/>
            <a:ext cx="10325100" cy="930275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Baranya Megyei Paktum Iroda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33450" y="2298700"/>
            <a:ext cx="10515600" cy="3759200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r>
              <a:rPr lang="hu-HU" b="1" dirty="0" smtClean="0"/>
              <a:t>Kérdőíves munkáltatói igényfelmérés: </a:t>
            </a:r>
          </a:p>
          <a:p>
            <a:pPr>
              <a:buFontTx/>
              <a:buChar char="-"/>
            </a:pPr>
            <a:r>
              <a:rPr lang="hu-HU" dirty="0" smtClean="0"/>
              <a:t>681 </a:t>
            </a:r>
            <a:r>
              <a:rPr lang="hu-HU" dirty="0"/>
              <a:t>db </a:t>
            </a:r>
            <a:r>
              <a:rPr lang="hu-HU" dirty="0" smtClean="0"/>
              <a:t>kiküldött kérdőív</a:t>
            </a:r>
          </a:p>
          <a:p>
            <a:pPr>
              <a:buFontTx/>
              <a:buChar char="-"/>
            </a:pPr>
            <a:r>
              <a:rPr lang="hu-HU" dirty="0" smtClean="0"/>
              <a:t>240 beérkezett munkaerőigény</a:t>
            </a:r>
          </a:p>
          <a:p>
            <a:pPr>
              <a:buFontTx/>
              <a:buChar char="-"/>
            </a:pPr>
            <a:endParaRPr lang="hu-HU" dirty="0" smtClean="0"/>
          </a:p>
          <a:p>
            <a:pPr algn="just"/>
            <a:r>
              <a:rPr lang="hu-HU" b="1" dirty="0" smtClean="0"/>
              <a:t>Terület </a:t>
            </a:r>
            <a:r>
              <a:rPr lang="hu-HU" b="1" dirty="0"/>
              <a:t>és Településfejlesztési Operatív Program </a:t>
            </a:r>
            <a:r>
              <a:rPr lang="hu-HU" b="1" dirty="0" smtClean="0"/>
              <a:t>projektjei </a:t>
            </a:r>
            <a:r>
              <a:rPr lang="hu-HU" b="1" dirty="0"/>
              <a:t>kapcsán felmerülő munkaerőigények </a:t>
            </a:r>
            <a:r>
              <a:rPr lang="hu-HU" b="1" dirty="0" smtClean="0"/>
              <a:t>felmérése:</a:t>
            </a:r>
          </a:p>
          <a:p>
            <a:pPr marL="0" indent="0" algn="just">
              <a:buNone/>
            </a:pPr>
            <a:r>
              <a:rPr lang="hu-HU" dirty="0" smtClean="0"/>
              <a:t>- 63 </a:t>
            </a:r>
            <a:r>
              <a:rPr lang="hu-HU" dirty="0"/>
              <a:t>munkaerőigény </a:t>
            </a:r>
            <a:r>
              <a:rPr lang="hu-HU" dirty="0" smtClean="0"/>
              <a:t>jelentkezett</a:t>
            </a:r>
            <a:endParaRPr lang="hu-HU" b="1" dirty="0" smtClean="0"/>
          </a:p>
          <a:p>
            <a:pPr algn="just"/>
            <a:endParaRPr lang="hu-HU" b="1" dirty="0" smtClean="0"/>
          </a:p>
          <a:p>
            <a:pPr algn="just">
              <a:buFontTx/>
              <a:buChar char="-"/>
            </a:pPr>
            <a:endParaRPr lang="hu-HU" dirty="0" smtClean="0"/>
          </a:p>
          <a:p>
            <a:pPr algn="just"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470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Vállalkozások személyes felkeresése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smtClean="0"/>
              <a:t>Faludi </a:t>
            </a:r>
            <a:r>
              <a:rPr lang="hu-HU" dirty="0"/>
              <a:t>és Társa Kft., MI-FA-VILL Kft., Kontakt-</a:t>
            </a:r>
            <a:r>
              <a:rPr lang="hu-HU" dirty="0" err="1"/>
              <a:t>Elektro</a:t>
            </a:r>
            <a:r>
              <a:rPr lang="hu-HU" dirty="0"/>
              <a:t> Kft., </a:t>
            </a:r>
            <a:r>
              <a:rPr lang="hu-HU" dirty="0" err="1"/>
              <a:t>Hauni</a:t>
            </a:r>
            <a:r>
              <a:rPr lang="hu-HU" dirty="0"/>
              <a:t> Hungária Kft, </a:t>
            </a:r>
            <a:r>
              <a:rPr lang="hu-HU" dirty="0" err="1"/>
              <a:t>Edelstahlservice</a:t>
            </a:r>
            <a:r>
              <a:rPr lang="hu-HU" dirty="0"/>
              <a:t> Kft, Teleky Bisztró, Tenkes csárda, Gere Pincészet, Bock Pincészet, Kabafarm, MM Catering, Aranykacsa, Étterem, </a:t>
            </a:r>
            <a:r>
              <a:rPr lang="hu-HU" dirty="0" smtClean="0"/>
              <a:t>Pezsgőház</a:t>
            </a:r>
            <a:endParaRPr lang="hu-HU" dirty="0"/>
          </a:p>
          <a:p>
            <a:r>
              <a:rPr lang="hu-HU" dirty="0"/>
              <a:t>pilot projekt kidolgozásának lehetősége a képzések </a:t>
            </a:r>
            <a:r>
              <a:rPr lang="hu-HU" dirty="0" smtClean="0"/>
              <a:t>vonatkozásában</a:t>
            </a:r>
            <a:endParaRPr lang="hu-HU" dirty="0"/>
          </a:p>
          <a:p>
            <a:r>
              <a:rPr lang="hu-HU" dirty="0"/>
              <a:t>új, betanító jellegű képzés kidolgozásának </a:t>
            </a:r>
            <a:r>
              <a:rPr lang="hu-HU" dirty="0" smtClean="0"/>
              <a:t>lehetősége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385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Köszönöm a </a:t>
            </a:r>
            <a:r>
              <a:rPr lang="hu-HU" dirty="0" smtClean="0"/>
              <a:t>figyelmet!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045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EUROPE 2014-2020</a:t>
            </a:r>
            <a:br>
              <a:rPr lang="hu-HU" sz="2800" b="1" dirty="0" smtClean="0"/>
            </a:br>
            <a:r>
              <a:rPr lang="hu-HU" sz="2800" b="1" dirty="0" smtClean="0"/>
              <a:t>Partnerségi Megállapodás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Baranya megyei fejlesztések</a:t>
            </a:r>
            <a:endParaRPr lang="hu-HU" dirty="0"/>
          </a:p>
          <a:p>
            <a:endParaRPr lang="hu-HU" dirty="0" smtClean="0"/>
          </a:p>
          <a:p>
            <a:r>
              <a:rPr lang="hu-HU" sz="2400" dirty="0" smtClean="0"/>
              <a:t>38,7 Mrd Euro</a:t>
            </a:r>
          </a:p>
          <a:p>
            <a:endParaRPr lang="hu-HU" sz="2400" dirty="0" smtClean="0"/>
          </a:p>
          <a:p>
            <a:r>
              <a:rPr lang="hu-HU" sz="2400" dirty="0" smtClean="0"/>
              <a:t>12.000 Mrd </a:t>
            </a:r>
            <a:r>
              <a:rPr lang="hu-HU" dirty="0"/>
              <a:t>F</a:t>
            </a:r>
            <a:r>
              <a:rPr lang="hu-HU" sz="2400" dirty="0" smtClean="0"/>
              <a:t>orint értékben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0652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Megyei szintű tervezés folyamata: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hu-HU" sz="2400" dirty="0" smtClean="0"/>
              <a:t>Baranya Megyei Területfejlesztési Koncepció elfogadása - Baranya Megyei Közgyűlés 3/2014. (II.20.) számú határozatával (2014. február 20. )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Baranya Megyei Területfejlesztési program stratégiai és operatív program felfogadása – Baranya Megyei Közgyűlés 38/2014. (IX.18.) számú határozatával (2017. szeptember 18.)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Baranya Megyei Integrált Területi Programjának elfogadása – Baranya Megyei Közgyűlés 20/2015. (V.8.) számú határozatával (2015. május 8.)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62317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</a:t>
            </a:r>
            <a:r>
              <a:rPr lang="hu-HU" sz="2400" dirty="0" smtClean="0"/>
              <a:t>lső körben 67 db nyertes pályázat 18.923.416.049,- Ft értékben.</a:t>
            </a:r>
          </a:p>
          <a:p>
            <a:pPr algn="just"/>
            <a:r>
              <a:rPr lang="hu-HU" sz="2400" dirty="0" smtClean="0"/>
              <a:t>A Baranya Megyei Önkormányzat 45 db pályázatban vesz részt szakmai közreműködőként.</a:t>
            </a:r>
          </a:p>
          <a:p>
            <a:pPr algn="just"/>
            <a:r>
              <a:rPr lang="hu-HU" dirty="0" smtClean="0"/>
              <a:t>Megalapozó tanulmány készítése, tanulmányterv készítése, engedélyezési és kivitelezési terv, egyéb projektelőkészítéssel kapcsolatos szakmai anyagok készítése (pl. energiatanúsítvány</a:t>
            </a:r>
            <a:r>
              <a:rPr lang="hu-HU" dirty="0"/>
              <a:t>)</a:t>
            </a:r>
            <a:r>
              <a:rPr lang="hu-HU" dirty="0" smtClean="0"/>
              <a:t> közbeszerzés, műszaki ellenőr, szemléletformálási akciók, kötelező nyilvánosság, projektmenedzsment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70065" y="1435100"/>
            <a:ext cx="565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Területfejlesztés Baranya megyében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628373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Második körben 5 db nyertes pályázat 275.000.004,- Ft értékben.</a:t>
            </a:r>
            <a:endParaRPr lang="hu-HU" sz="2400" dirty="0"/>
          </a:p>
          <a:p>
            <a:endParaRPr lang="hu-HU" sz="2400" dirty="0" smtClean="0"/>
          </a:p>
          <a:p>
            <a:pPr algn="just"/>
            <a:r>
              <a:rPr lang="hu-HU" sz="2400" dirty="0" smtClean="0"/>
              <a:t>A Baranya Megyei Önkormányzat a Döntés Előkészítő Bizottság javaslatával egyetértve 55 db pályázat esetében 10.281.930.213,- Ft támogatási igény mellett javasolta megvalósításra Támogatási Szerződések megkötését.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70065" y="1562100"/>
            <a:ext cx="5651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Területfejlesztés Baranya megyében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84888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Mai napig (2017. december </a:t>
            </a:r>
            <a:r>
              <a:rPr lang="hu-HU" smtClean="0"/>
              <a:t>13.) </a:t>
            </a:r>
            <a:r>
              <a:rPr lang="hu-HU" dirty="0" smtClean="0"/>
              <a:t>a Baranya Megyei Terület- és Településfejlesztési Operatív Program keretén belül a Baranya Megyei Önkormányzat testülete 127 pályázatot támogatott 29.480.346.266 Ft értékben.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270065" y="1490990"/>
            <a:ext cx="5651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b="1" dirty="0">
                <a:solidFill>
                  <a:prstClr val="black"/>
                </a:solidFill>
              </a:rPr>
              <a:t>Területfejlesztés Baranya megyében</a:t>
            </a:r>
          </a:p>
        </p:txBody>
      </p:sp>
    </p:spTree>
    <p:extLst>
      <p:ext uri="{BB962C8B-B14F-4D97-AF65-F5344CB8AC3E}">
        <p14:creationId xmlns:p14="http://schemas.microsoft.com/office/powerpoint/2010/main" val="136569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hu-HU" dirty="0" smtClean="0"/>
          </a:p>
          <a:p>
            <a:pPr algn="just"/>
            <a:endParaRPr lang="hu-HU" dirty="0"/>
          </a:p>
          <a:p>
            <a:pPr algn="just"/>
            <a:r>
              <a:rPr lang="hu-HU" sz="2400" dirty="0" smtClean="0"/>
              <a:t>Alapelvként fogalmazta meg a Magyar Kormány, hogy a magyar és az Európai uniós források 60%-át gazdaságfejlesztési célok megvalósítására fordítja.</a:t>
            </a:r>
            <a:endParaRPr lang="hu-HU" sz="24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4710042" y="1574800"/>
            <a:ext cx="3043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Gazdaságfejlesztés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91749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/>
              <a:t>TOP-5.1.1-15-BA1-2016-00001</a:t>
            </a:r>
            <a:br>
              <a:rPr lang="hu-HU" sz="2800" b="1" dirty="0" smtClean="0"/>
            </a:br>
            <a:r>
              <a:rPr lang="hu-HU" sz="2800" b="1" dirty="0" smtClean="0"/>
              <a:t>„Foglalkoztatási Szövetkezés Baranya Felzárkózásáért 2020”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52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r>
              <a:rPr lang="hu-HU" sz="3800" dirty="0" smtClean="0"/>
              <a:t>Támogatás összege: 2 687 999 999 Ft</a:t>
            </a:r>
          </a:p>
          <a:p>
            <a:endParaRPr lang="hu-HU" sz="3800" dirty="0" smtClean="0"/>
          </a:p>
          <a:p>
            <a:r>
              <a:rPr lang="hu-HU" sz="3800" dirty="0" smtClean="0"/>
              <a:t>Megvalósítók: 	Baranya Megyei Önkormányzat</a:t>
            </a:r>
          </a:p>
          <a:p>
            <a:pPr marL="0" indent="0">
              <a:buNone/>
            </a:pPr>
            <a:r>
              <a:rPr lang="hu-HU" sz="3800" dirty="0" smtClean="0"/>
              <a:t>				Baranya Megyei Kormányhivatal</a:t>
            </a:r>
          </a:p>
          <a:p>
            <a:pPr marL="0" indent="0">
              <a:buNone/>
            </a:pPr>
            <a:r>
              <a:rPr lang="hu-HU" sz="3800" dirty="0" smtClean="0"/>
              <a:t>				Baranya Megyei Önkormányzati Hivatal</a:t>
            </a:r>
          </a:p>
          <a:p>
            <a:pPr marL="0" indent="0">
              <a:buNone/>
            </a:pPr>
            <a:endParaRPr lang="hu-HU" sz="3800" dirty="0" smtClean="0"/>
          </a:p>
          <a:p>
            <a:r>
              <a:rPr lang="hu-HU" sz="3800" dirty="0" smtClean="0"/>
              <a:t>Megvalósítás időtartama: 2016. április 1. – 2021. március 31.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24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4268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Elkészült dokumentumok: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35200"/>
            <a:ext cx="10515600" cy="3822700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TÁMOP-1.4.5-12/1-2012-0018 kódszámú projekt keretében:</a:t>
            </a:r>
            <a:endParaRPr lang="hu-HU" b="1" dirty="0"/>
          </a:p>
          <a:p>
            <a:r>
              <a:rPr lang="hu-HU" dirty="0" smtClean="0"/>
              <a:t>Baranya Megye Képzési Startégiája </a:t>
            </a:r>
          </a:p>
          <a:p>
            <a:r>
              <a:rPr lang="hu-HU" dirty="0" smtClean="0"/>
              <a:t>Baranya Megye Foglalkoztatási Stratégiája </a:t>
            </a:r>
          </a:p>
          <a:p>
            <a:r>
              <a:rPr lang="hu-HU" dirty="0" smtClean="0"/>
              <a:t>Baranya Megye közfoglalkoztatási helyzetképe </a:t>
            </a:r>
          </a:p>
          <a:p>
            <a:r>
              <a:rPr lang="hu-HU" dirty="0" smtClean="0"/>
              <a:t>Baranya Megye fejlődésének lehetőségei a foglalkoztatási paktumok szemszögéből</a:t>
            </a:r>
          </a:p>
          <a:p>
            <a:pPr marL="0" indent="0">
              <a:buNone/>
            </a:pPr>
            <a:endParaRPr lang="hu-HU" sz="59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8381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822</TotalTime>
  <Words>526</Words>
  <Application>Microsoft Office PowerPoint</Application>
  <PresentationFormat>Szélesvásznú</PresentationFormat>
  <Paragraphs>85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Organikus</vt:lpstr>
      <vt:lpstr>Baranya Megyei Paktum Konferencia</vt:lpstr>
      <vt:lpstr>EUROPE 2014-2020 Partnerségi Megállapodás</vt:lpstr>
      <vt:lpstr>Megyei szintű tervezés folyamata:</vt:lpstr>
      <vt:lpstr>PowerPoint-bemutató</vt:lpstr>
      <vt:lpstr>PowerPoint-bemutató</vt:lpstr>
      <vt:lpstr>PowerPoint-bemutató</vt:lpstr>
      <vt:lpstr>PowerPoint-bemutató</vt:lpstr>
      <vt:lpstr>TOP-5.1.1-15-BA1-2016-00001 „Foglalkoztatási Szövetkezés Baranya Felzárkózásáért 2020”</vt:lpstr>
      <vt:lpstr>Elkészült dokumentumok:</vt:lpstr>
      <vt:lpstr>Elkészült dokumentumok</vt:lpstr>
      <vt:lpstr>Baranya Megyei Önkormányzat jövőbeni tevékenységei:</vt:lpstr>
      <vt:lpstr>PowerPoint-bemutató</vt:lpstr>
      <vt:lpstr>Baranya Megyei Paktum Iroda</vt:lpstr>
      <vt:lpstr>Vállalkozások személyes felkeresése</vt:lpstr>
      <vt:lpstr>Köszönöm a figyelmet!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TOP-5.1.1-15-BA1-2016-00001 Foglalkoztatási Szövetkezés Baranya Felzárkózásáért 2020</dc:title>
  <dc:creator>Novák Emese</dc:creator>
  <cp:lastModifiedBy>Zsoldos Szabolcs</cp:lastModifiedBy>
  <cp:revision>20</cp:revision>
  <cp:lastPrinted>2017-12-13T06:48:34Z</cp:lastPrinted>
  <dcterms:created xsi:type="dcterms:W3CDTF">2017-12-12T16:23:04Z</dcterms:created>
  <dcterms:modified xsi:type="dcterms:W3CDTF">2017-12-19T10:53:20Z</dcterms:modified>
</cp:coreProperties>
</file>